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3"/>
  </p:notesMasterIdLst>
  <p:sldIdLst>
    <p:sldId id="447" r:id="rId5"/>
    <p:sldId id="475" r:id="rId6"/>
    <p:sldId id="463" r:id="rId7"/>
    <p:sldId id="468" r:id="rId8"/>
    <p:sldId id="476" r:id="rId9"/>
    <p:sldId id="464" r:id="rId10"/>
    <p:sldId id="467" r:id="rId11"/>
    <p:sldId id="465" r:id="rId12"/>
    <p:sldId id="471" r:id="rId13"/>
    <p:sldId id="474" r:id="rId14"/>
    <p:sldId id="472" r:id="rId15"/>
    <p:sldId id="478" r:id="rId16"/>
    <p:sldId id="473" r:id="rId17"/>
    <p:sldId id="479" r:id="rId18"/>
    <p:sldId id="469" r:id="rId19"/>
    <p:sldId id="466" r:id="rId20"/>
    <p:sldId id="477" r:id="rId21"/>
    <p:sldId id="480" r:id="rId22"/>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857E80-440A-4197-82C7-13E0F45A9EC7}" v="40" dt="2024-01-31T09:26:13.5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06" autoAdjust="0"/>
    <p:restoredTop sz="91882" autoAdjust="0"/>
  </p:normalViewPr>
  <p:slideViewPr>
    <p:cSldViewPr snapToGrid="0">
      <p:cViewPr varScale="1">
        <p:scale>
          <a:sx n="82" d="100"/>
          <a:sy n="82" d="100"/>
        </p:scale>
        <p:origin x="24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EE036D-5FC8-43D2-83FE-75F7C18A622C}" type="datetimeFigureOut">
              <a:rPr lang="ko-KR" altLang="en-US" smtClean="0"/>
              <a:t>2024-03-12</a:t>
            </a:fld>
            <a:endParaRPr lang="ko-KR" alt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0D397B-45C6-4C0E-B399-137B16E99429}" type="slidenum">
              <a:rPr lang="ko-KR" altLang="en-US" smtClean="0"/>
              <a:t>‹#›</a:t>
            </a:fld>
            <a:endParaRPr lang="ko-KR" altLang="en-US" dirty="0"/>
          </a:p>
        </p:txBody>
      </p:sp>
    </p:spTree>
    <p:extLst>
      <p:ext uri="{BB962C8B-B14F-4D97-AF65-F5344CB8AC3E}">
        <p14:creationId xmlns:p14="http://schemas.microsoft.com/office/powerpoint/2010/main" val="396528485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lvl="0">
              <a:defRPr/>
            </a:pPr>
            <a:endParaRPr lang="en-US" altLang="ko-KR" dirty="0"/>
          </a:p>
        </p:txBody>
      </p:sp>
      <p:sp>
        <p:nvSpPr>
          <p:cNvPr id="4" name="Slide Number Placeholder 3"/>
          <p:cNvSpPr>
            <a:spLocks noGrp="1"/>
          </p:cNvSpPr>
          <p:nvPr>
            <p:ph type="sldNum" sz="quarter" idx="5"/>
          </p:nvPr>
        </p:nvSpPr>
        <p:spPr/>
        <p:txBody>
          <a:bodyPr/>
          <a:lstStyle/>
          <a:p>
            <a:pPr lvl="0">
              <a:defRPr/>
            </a:pPr>
            <a:fld id="{25FECEFA-5F48-2A46-B503-C081AE55B4DE}" type="slidenum">
              <a:rPr lang="en-US"/>
              <a:pPr lvl="0">
                <a:defRPr/>
              </a:pPr>
              <a:t>1</a:t>
            </a:fld>
            <a:endParaRPr lang="en-US"/>
          </a:p>
        </p:txBody>
      </p:sp>
    </p:spTree>
    <p:extLst>
      <p:ext uri="{BB962C8B-B14F-4D97-AF65-F5344CB8AC3E}">
        <p14:creationId xmlns:p14="http://schemas.microsoft.com/office/powerpoint/2010/main" val="24498823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pPr lvl="0">
              <a:defRPr/>
            </a:pPr>
            <a:fld id="{25FECEFA-5F48-2A46-B503-C081AE55B4DE}" type="slidenum">
              <a:rPr lang="en-KR" smtClean="0"/>
              <a:pPr lvl="0">
                <a:defRPr/>
              </a:pPr>
              <a:t>10</a:t>
            </a:fld>
            <a:endParaRPr lang="en-KR"/>
          </a:p>
        </p:txBody>
      </p:sp>
    </p:spTree>
    <p:extLst>
      <p:ext uri="{BB962C8B-B14F-4D97-AF65-F5344CB8AC3E}">
        <p14:creationId xmlns:p14="http://schemas.microsoft.com/office/powerpoint/2010/main" val="619317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pPr lvl="0">
              <a:defRPr/>
            </a:pPr>
            <a:fld id="{25FECEFA-5F48-2A46-B503-C081AE55B4DE}" type="slidenum">
              <a:rPr lang="en-KR" smtClean="0"/>
              <a:pPr lvl="0">
                <a:defRPr/>
              </a:pPr>
              <a:t>11</a:t>
            </a:fld>
            <a:endParaRPr lang="en-KR"/>
          </a:p>
        </p:txBody>
      </p:sp>
    </p:spTree>
    <p:extLst>
      <p:ext uri="{BB962C8B-B14F-4D97-AF65-F5344CB8AC3E}">
        <p14:creationId xmlns:p14="http://schemas.microsoft.com/office/powerpoint/2010/main" val="557546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pPr lvl="0">
              <a:defRPr/>
            </a:pPr>
            <a:fld id="{25FECEFA-5F48-2A46-B503-C081AE55B4DE}" type="slidenum">
              <a:rPr lang="en-KR" smtClean="0"/>
              <a:pPr lvl="0">
                <a:defRPr/>
              </a:pPr>
              <a:t>12</a:t>
            </a:fld>
            <a:endParaRPr lang="en-KR"/>
          </a:p>
        </p:txBody>
      </p:sp>
    </p:spTree>
    <p:extLst>
      <p:ext uri="{BB962C8B-B14F-4D97-AF65-F5344CB8AC3E}">
        <p14:creationId xmlns:p14="http://schemas.microsoft.com/office/powerpoint/2010/main" val="28708368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pPr lvl="0">
              <a:defRPr/>
            </a:pPr>
            <a:fld id="{25FECEFA-5F48-2A46-B503-C081AE55B4DE}" type="slidenum">
              <a:rPr lang="en-KR" smtClean="0"/>
              <a:pPr lvl="0">
                <a:defRPr/>
              </a:pPr>
              <a:t>13</a:t>
            </a:fld>
            <a:endParaRPr lang="en-KR"/>
          </a:p>
        </p:txBody>
      </p:sp>
    </p:spTree>
    <p:extLst>
      <p:ext uri="{BB962C8B-B14F-4D97-AF65-F5344CB8AC3E}">
        <p14:creationId xmlns:p14="http://schemas.microsoft.com/office/powerpoint/2010/main" val="10990390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pPr lvl="0">
              <a:defRPr/>
            </a:pPr>
            <a:fld id="{25FECEFA-5F48-2A46-B503-C081AE55B4DE}" type="slidenum">
              <a:rPr lang="en-KR" smtClean="0"/>
              <a:pPr lvl="0">
                <a:defRPr/>
              </a:pPr>
              <a:t>14</a:t>
            </a:fld>
            <a:endParaRPr lang="en-KR"/>
          </a:p>
        </p:txBody>
      </p:sp>
    </p:spTree>
    <p:extLst>
      <p:ext uri="{BB962C8B-B14F-4D97-AF65-F5344CB8AC3E}">
        <p14:creationId xmlns:p14="http://schemas.microsoft.com/office/powerpoint/2010/main" val="2832880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pPr lvl="0">
              <a:defRPr/>
            </a:pPr>
            <a:fld id="{25FECEFA-5F48-2A46-B503-C081AE55B4DE}" type="slidenum">
              <a:rPr lang="en-KR" smtClean="0"/>
              <a:pPr lvl="0">
                <a:defRPr/>
              </a:pPr>
              <a:t>15</a:t>
            </a:fld>
            <a:endParaRPr lang="en-KR"/>
          </a:p>
        </p:txBody>
      </p:sp>
    </p:spTree>
    <p:extLst>
      <p:ext uri="{BB962C8B-B14F-4D97-AF65-F5344CB8AC3E}">
        <p14:creationId xmlns:p14="http://schemas.microsoft.com/office/powerpoint/2010/main" val="2257989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pPr lvl="0">
              <a:defRPr/>
            </a:pPr>
            <a:fld id="{25FECEFA-5F48-2A46-B503-C081AE55B4DE}" type="slidenum">
              <a:rPr lang="en-KR" smtClean="0"/>
              <a:pPr lvl="0">
                <a:defRPr/>
              </a:pPr>
              <a:t>16</a:t>
            </a:fld>
            <a:endParaRPr lang="en-KR"/>
          </a:p>
        </p:txBody>
      </p:sp>
    </p:spTree>
    <p:extLst>
      <p:ext uri="{BB962C8B-B14F-4D97-AF65-F5344CB8AC3E}">
        <p14:creationId xmlns:p14="http://schemas.microsoft.com/office/powerpoint/2010/main" val="24896309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pPr lvl="0">
              <a:defRPr/>
            </a:pPr>
            <a:fld id="{25FECEFA-5F48-2A46-B503-C081AE55B4DE}" type="slidenum">
              <a:rPr lang="en-KR" smtClean="0"/>
              <a:pPr lvl="0">
                <a:defRPr/>
              </a:pPr>
              <a:t>17</a:t>
            </a:fld>
            <a:endParaRPr lang="en-KR"/>
          </a:p>
        </p:txBody>
      </p:sp>
    </p:spTree>
    <p:extLst>
      <p:ext uri="{BB962C8B-B14F-4D97-AF65-F5344CB8AC3E}">
        <p14:creationId xmlns:p14="http://schemas.microsoft.com/office/powerpoint/2010/main" val="6148016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pPr lvl="0">
              <a:defRPr/>
            </a:pPr>
            <a:fld id="{25FECEFA-5F48-2A46-B503-C081AE55B4DE}" type="slidenum">
              <a:rPr lang="en-KR" smtClean="0"/>
              <a:pPr lvl="0">
                <a:defRPr/>
              </a:pPr>
              <a:t>18</a:t>
            </a:fld>
            <a:endParaRPr lang="en-KR"/>
          </a:p>
        </p:txBody>
      </p:sp>
    </p:spTree>
    <p:extLst>
      <p:ext uri="{BB962C8B-B14F-4D97-AF65-F5344CB8AC3E}">
        <p14:creationId xmlns:p14="http://schemas.microsoft.com/office/powerpoint/2010/main" val="1616875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pPr lvl="0">
              <a:defRPr/>
            </a:pPr>
            <a:fld id="{25FECEFA-5F48-2A46-B503-C081AE55B4DE}" type="slidenum">
              <a:rPr lang="en-KR" smtClean="0"/>
              <a:pPr lvl="0">
                <a:defRPr/>
              </a:pPr>
              <a:t>2</a:t>
            </a:fld>
            <a:endParaRPr lang="en-KR"/>
          </a:p>
        </p:txBody>
      </p:sp>
    </p:spTree>
    <p:extLst>
      <p:ext uri="{BB962C8B-B14F-4D97-AF65-F5344CB8AC3E}">
        <p14:creationId xmlns:p14="http://schemas.microsoft.com/office/powerpoint/2010/main" val="1302684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pPr lvl="0">
              <a:defRPr/>
            </a:pPr>
            <a:fld id="{25FECEFA-5F48-2A46-B503-C081AE55B4DE}" type="slidenum">
              <a:rPr lang="en-KR" smtClean="0"/>
              <a:pPr lvl="0">
                <a:defRPr/>
              </a:pPr>
              <a:t>3</a:t>
            </a:fld>
            <a:endParaRPr lang="en-KR"/>
          </a:p>
        </p:txBody>
      </p:sp>
    </p:spTree>
    <p:extLst>
      <p:ext uri="{BB962C8B-B14F-4D97-AF65-F5344CB8AC3E}">
        <p14:creationId xmlns:p14="http://schemas.microsoft.com/office/powerpoint/2010/main" val="42698403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pPr lvl="0">
              <a:defRPr/>
            </a:pPr>
            <a:fld id="{25FECEFA-5F48-2A46-B503-C081AE55B4DE}" type="slidenum">
              <a:rPr lang="en-KR" smtClean="0"/>
              <a:pPr lvl="0">
                <a:defRPr/>
              </a:pPr>
              <a:t>4</a:t>
            </a:fld>
            <a:endParaRPr lang="en-KR"/>
          </a:p>
        </p:txBody>
      </p:sp>
    </p:spTree>
    <p:extLst>
      <p:ext uri="{BB962C8B-B14F-4D97-AF65-F5344CB8AC3E}">
        <p14:creationId xmlns:p14="http://schemas.microsoft.com/office/powerpoint/2010/main" val="3362700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0" i="0" dirty="0">
                <a:solidFill>
                  <a:srgbClr val="374151"/>
                </a:solidFill>
                <a:effectLst/>
                <a:latin typeface="Noto Sans Light"/>
              </a:rPr>
              <a:t>우선 </a:t>
            </a:r>
            <a:r>
              <a:rPr lang="en-US" altLang="ko-KR" b="0" i="0" dirty="0">
                <a:solidFill>
                  <a:srgbClr val="374151"/>
                </a:solidFill>
                <a:effectLst/>
                <a:latin typeface="Noto Sans Light"/>
              </a:rPr>
              <a:t>Zero shot learning</a:t>
            </a:r>
            <a:r>
              <a:rPr lang="ko-KR" altLang="en-US" b="0" i="0" dirty="0">
                <a:solidFill>
                  <a:srgbClr val="374151"/>
                </a:solidFill>
                <a:effectLst/>
                <a:latin typeface="Noto Sans Light"/>
              </a:rPr>
              <a:t>도 지도학습이다</a:t>
            </a:r>
            <a:r>
              <a:rPr lang="en-US" altLang="ko-KR" b="0" i="0" dirty="0">
                <a:solidFill>
                  <a:srgbClr val="374151"/>
                </a:solidFill>
                <a:effectLst/>
                <a:latin typeface="Noto Sans Light"/>
              </a:rPr>
              <a:t>. </a:t>
            </a:r>
            <a:r>
              <a:rPr lang="ko-KR" altLang="en-US" b="0" i="0" dirty="0">
                <a:solidFill>
                  <a:srgbClr val="374151"/>
                </a:solidFill>
                <a:effectLst/>
                <a:latin typeface="Noto Sans Light"/>
              </a:rPr>
              <a:t>그러나 기존의 지도학습과는 다른 방법으로 예측하는데 바로 </a:t>
            </a:r>
            <a:r>
              <a:rPr lang="en-US" altLang="ko-KR" b="0" i="0" dirty="0">
                <a:solidFill>
                  <a:srgbClr val="374151"/>
                </a:solidFill>
                <a:effectLst/>
                <a:latin typeface="Noto Sans Light"/>
              </a:rPr>
              <a:t>semantic information</a:t>
            </a:r>
            <a:r>
              <a:rPr lang="ko-KR" altLang="en-US" b="0" i="0" dirty="0">
                <a:solidFill>
                  <a:srgbClr val="374151"/>
                </a:solidFill>
                <a:effectLst/>
                <a:latin typeface="Noto Sans Light"/>
              </a:rPr>
              <a:t>을 활용하는 것이다</a:t>
            </a:r>
            <a:r>
              <a:rPr lang="en-US" altLang="ko-KR" b="0" i="0" dirty="0">
                <a:solidFill>
                  <a:srgbClr val="374151"/>
                </a:solidFill>
                <a:effectLst/>
                <a:latin typeface="Noto Sans Light"/>
              </a:rPr>
              <a:t>. </a:t>
            </a:r>
          </a:p>
          <a:p>
            <a:endParaRPr lang="en-US" altLang="ko-KR" b="0" i="0" dirty="0">
              <a:solidFill>
                <a:srgbClr val="374151"/>
              </a:solidFill>
              <a:effectLst/>
              <a:latin typeface="Noto Sans Light"/>
            </a:endParaRPr>
          </a:p>
          <a:p>
            <a:r>
              <a:rPr lang="ko-KR" altLang="en-US" b="0" i="0" dirty="0">
                <a:solidFill>
                  <a:srgbClr val="374151"/>
                </a:solidFill>
                <a:effectLst/>
                <a:latin typeface="Noto Sans Light"/>
              </a:rPr>
              <a:t>예를 들어 이러한 방식으로 각 이미지의 특징들을 </a:t>
            </a:r>
            <a:r>
              <a:rPr lang="en-US" altLang="ko-KR" b="0" i="0" dirty="0">
                <a:solidFill>
                  <a:srgbClr val="374151"/>
                </a:solidFill>
                <a:effectLst/>
                <a:latin typeface="Noto Sans Light"/>
              </a:rPr>
              <a:t>embedding</a:t>
            </a:r>
            <a:r>
              <a:rPr lang="ko-KR" altLang="en-US" b="0" i="0" dirty="0">
                <a:solidFill>
                  <a:srgbClr val="374151"/>
                </a:solidFill>
                <a:effectLst/>
                <a:latin typeface="Noto Sans Light"/>
              </a:rPr>
              <a:t>하는 것이다</a:t>
            </a:r>
            <a:r>
              <a:rPr lang="en-US" altLang="ko-KR" b="0" i="0" dirty="0">
                <a:solidFill>
                  <a:srgbClr val="374151"/>
                </a:solidFill>
                <a:effectLst/>
                <a:latin typeface="Noto Sans Light"/>
              </a:rPr>
              <a:t>. </a:t>
            </a:r>
            <a:r>
              <a:rPr lang="ko-KR" altLang="en-US" b="0" i="0" dirty="0">
                <a:solidFill>
                  <a:srgbClr val="374151"/>
                </a:solidFill>
                <a:effectLst/>
                <a:latin typeface="Noto Sans Light"/>
              </a:rPr>
              <a:t>이러한 </a:t>
            </a:r>
            <a:r>
              <a:rPr lang="en-US" altLang="ko-KR" b="0" i="0" dirty="0">
                <a:solidFill>
                  <a:srgbClr val="374151"/>
                </a:solidFill>
                <a:effectLst/>
                <a:latin typeface="Noto Sans Light"/>
              </a:rPr>
              <a:t>attributes</a:t>
            </a:r>
            <a:r>
              <a:rPr lang="ko-KR" altLang="en-US" b="0" i="0" dirty="0">
                <a:solidFill>
                  <a:srgbClr val="374151"/>
                </a:solidFill>
                <a:effectLst/>
                <a:latin typeface="Noto Sans Light"/>
              </a:rPr>
              <a:t>는 </a:t>
            </a:r>
            <a:r>
              <a:rPr lang="en-US" altLang="ko-KR" b="0" i="0" dirty="0">
                <a:solidFill>
                  <a:srgbClr val="374151"/>
                </a:solidFill>
                <a:effectLst/>
                <a:latin typeface="Noto Sans Light"/>
              </a:rPr>
              <a:t>Wikipedia or word corpus</a:t>
            </a:r>
            <a:r>
              <a:rPr lang="ko-KR" altLang="en-US" b="0" i="0" dirty="0">
                <a:solidFill>
                  <a:srgbClr val="374151"/>
                </a:solidFill>
                <a:effectLst/>
                <a:latin typeface="Noto Sans Light"/>
              </a:rPr>
              <a:t>를 활용하는 방법들이 있다</a:t>
            </a:r>
            <a:r>
              <a:rPr lang="en-US" altLang="ko-KR" b="0" i="0" dirty="0">
                <a:solidFill>
                  <a:srgbClr val="374151"/>
                </a:solidFill>
                <a:effectLst/>
                <a:latin typeface="Noto Sans Light"/>
              </a:rPr>
              <a:t>.</a:t>
            </a:r>
          </a:p>
          <a:p>
            <a:endParaRPr lang="en-US" altLang="ko-KR" b="0" i="0" dirty="0">
              <a:solidFill>
                <a:srgbClr val="374151"/>
              </a:solidFill>
              <a:effectLst/>
              <a:latin typeface="Noto Sans Light"/>
            </a:endParaRPr>
          </a:p>
          <a:p>
            <a:r>
              <a:rPr lang="ko-KR" altLang="en-US" b="0" i="0" dirty="0">
                <a:solidFill>
                  <a:srgbClr val="374151"/>
                </a:solidFill>
                <a:effectLst/>
                <a:latin typeface="Noto Sans Light"/>
              </a:rPr>
              <a:t>추가적으로 </a:t>
            </a:r>
            <a:r>
              <a:rPr lang="en-US" altLang="ko-KR" b="0" i="0" dirty="0">
                <a:solidFill>
                  <a:srgbClr val="374151"/>
                </a:solidFill>
                <a:effectLst/>
                <a:latin typeface="Noto Sans Light"/>
              </a:rPr>
              <a:t>CNN</a:t>
            </a:r>
            <a:r>
              <a:rPr lang="ko-KR" altLang="en-US" b="0" i="0" dirty="0">
                <a:solidFill>
                  <a:srgbClr val="374151"/>
                </a:solidFill>
                <a:effectLst/>
                <a:latin typeface="Noto Sans Light"/>
              </a:rPr>
              <a:t>이나 </a:t>
            </a:r>
            <a:r>
              <a:rPr lang="en-US" altLang="ko-KR" b="0" i="0" dirty="0">
                <a:solidFill>
                  <a:srgbClr val="374151"/>
                </a:solidFill>
                <a:effectLst/>
                <a:latin typeface="Noto Sans Light"/>
              </a:rPr>
              <a:t>Transformer</a:t>
            </a:r>
            <a:r>
              <a:rPr lang="ko-KR" altLang="en-US" b="0" i="0" dirty="0">
                <a:solidFill>
                  <a:srgbClr val="374151"/>
                </a:solidFill>
                <a:effectLst/>
                <a:latin typeface="Noto Sans Light"/>
              </a:rPr>
              <a:t>를 통해 이미지의 특징들을 추출해낼 수 있다</a:t>
            </a:r>
            <a:r>
              <a:rPr lang="en-US" altLang="ko-KR" b="0" i="0" dirty="0">
                <a:solidFill>
                  <a:srgbClr val="374151"/>
                </a:solidFill>
                <a:effectLst/>
                <a:latin typeface="Noto Sans Light"/>
              </a:rPr>
              <a:t>.</a:t>
            </a:r>
            <a:endParaRPr kumimoji="1" lang="ko-Kore-KR" altLang="en-US" dirty="0"/>
          </a:p>
        </p:txBody>
      </p:sp>
      <p:sp>
        <p:nvSpPr>
          <p:cNvPr id="4" name="슬라이드 번호 개체 틀 3"/>
          <p:cNvSpPr>
            <a:spLocks noGrp="1"/>
          </p:cNvSpPr>
          <p:nvPr>
            <p:ph type="sldNum" sz="quarter" idx="5"/>
          </p:nvPr>
        </p:nvSpPr>
        <p:spPr/>
        <p:txBody>
          <a:bodyPr/>
          <a:lstStyle/>
          <a:p>
            <a:pPr lvl="0">
              <a:defRPr/>
            </a:pPr>
            <a:fld id="{25FECEFA-5F48-2A46-B503-C081AE55B4DE}" type="slidenum">
              <a:rPr lang="en-KR" smtClean="0"/>
              <a:pPr lvl="0">
                <a:defRPr/>
              </a:pPr>
              <a:t>5</a:t>
            </a:fld>
            <a:endParaRPr lang="en-KR"/>
          </a:p>
        </p:txBody>
      </p:sp>
    </p:spTree>
    <p:extLst>
      <p:ext uri="{BB962C8B-B14F-4D97-AF65-F5344CB8AC3E}">
        <p14:creationId xmlns:p14="http://schemas.microsoft.com/office/powerpoint/2010/main" val="184019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pPr lvl="0">
              <a:defRPr/>
            </a:pPr>
            <a:fld id="{25FECEFA-5F48-2A46-B503-C081AE55B4DE}" type="slidenum">
              <a:rPr lang="en-KR" smtClean="0"/>
              <a:pPr lvl="0">
                <a:defRPr/>
              </a:pPr>
              <a:t>6</a:t>
            </a:fld>
            <a:endParaRPr lang="en-KR"/>
          </a:p>
        </p:txBody>
      </p:sp>
    </p:spTree>
    <p:extLst>
      <p:ext uri="{BB962C8B-B14F-4D97-AF65-F5344CB8AC3E}">
        <p14:creationId xmlns:p14="http://schemas.microsoft.com/office/powerpoint/2010/main" val="2423135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pPr lvl="0">
              <a:defRPr/>
            </a:pPr>
            <a:fld id="{25FECEFA-5F48-2A46-B503-C081AE55B4DE}" type="slidenum">
              <a:rPr lang="en-KR" smtClean="0"/>
              <a:pPr lvl="0">
                <a:defRPr/>
              </a:pPr>
              <a:t>7</a:t>
            </a:fld>
            <a:endParaRPr lang="en-KR"/>
          </a:p>
        </p:txBody>
      </p:sp>
    </p:spTree>
    <p:extLst>
      <p:ext uri="{BB962C8B-B14F-4D97-AF65-F5344CB8AC3E}">
        <p14:creationId xmlns:p14="http://schemas.microsoft.com/office/powerpoint/2010/main" val="717313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pPr lvl="0">
              <a:defRPr/>
            </a:pPr>
            <a:fld id="{25FECEFA-5F48-2A46-B503-C081AE55B4DE}" type="slidenum">
              <a:rPr lang="en-KR" smtClean="0"/>
              <a:pPr lvl="0">
                <a:defRPr/>
              </a:pPr>
              <a:t>8</a:t>
            </a:fld>
            <a:endParaRPr lang="en-KR"/>
          </a:p>
        </p:txBody>
      </p:sp>
    </p:spTree>
    <p:extLst>
      <p:ext uri="{BB962C8B-B14F-4D97-AF65-F5344CB8AC3E}">
        <p14:creationId xmlns:p14="http://schemas.microsoft.com/office/powerpoint/2010/main" val="2236240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pPr lvl="0">
              <a:defRPr/>
            </a:pPr>
            <a:fld id="{25FECEFA-5F48-2A46-B503-C081AE55B4DE}" type="slidenum">
              <a:rPr lang="en-KR" smtClean="0"/>
              <a:pPr lvl="0">
                <a:defRPr/>
              </a:pPr>
              <a:t>9</a:t>
            </a:fld>
            <a:endParaRPr lang="en-KR"/>
          </a:p>
        </p:txBody>
      </p:sp>
    </p:spTree>
    <p:extLst>
      <p:ext uri="{BB962C8B-B14F-4D97-AF65-F5344CB8AC3E}">
        <p14:creationId xmlns:p14="http://schemas.microsoft.com/office/powerpoint/2010/main" val="316796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107B0-3CC5-74A3-3D2F-1666EC458E6A}"/>
              </a:ext>
            </a:extLst>
          </p:cNvPr>
          <p:cNvSpPr>
            <a:spLocks noGrp="1"/>
          </p:cNvSpPr>
          <p:nvPr>
            <p:ph type="ctrTitle"/>
          </p:nvPr>
        </p:nvSpPr>
        <p:spPr>
          <a:xfrm>
            <a:off x="1524000" y="1122363"/>
            <a:ext cx="9144000" cy="2387600"/>
          </a:xfrm>
        </p:spPr>
        <p:txBody>
          <a:bodyPr anchor="b"/>
          <a:lstStyle>
            <a:lvl1pPr algn="ctr">
              <a:defRPr sz="6000"/>
            </a:lvl1pPr>
          </a:lstStyle>
          <a:p>
            <a:r>
              <a:rPr lang="en-US" altLang="ko-KR"/>
              <a:t>Click to edit Master title style</a:t>
            </a:r>
            <a:endParaRPr lang="ko-KR" altLang="en-US"/>
          </a:p>
        </p:txBody>
      </p:sp>
      <p:sp>
        <p:nvSpPr>
          <p:cNvPr id="3" name="Subtitle 2">
            <a:extLst>
              <a:ext uri="{FF2B5EF4-FFF2-40B4-BE49-F238E27FC236}">
                <a16:creationId xmlns:a16="http://schemas.microsoft.com/office/drawing/2014/main" id="{5BCB8772-4BEB-4F7A-16AA-870F644782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ko-KR"/>
              <a:t>Click to edit Master subtitle style</a:t>
            </a:r>
            <a:endParaRPr lang="ko-KR" altLang="en-US"/>
          </a:p>
        </p:txBody>
      </p:sp>
      <p:sp>
        <p:nvSpPr>
          <p:cNvPr id="4" name="Date Placeholder 3">
            <a:extLst>
              <a:ext uri="{FF2B5EF4-FFF2-40B4-BE49-F238E27FC236}">
                <a16:creationId xmlns:a16="http://schemas.microsoft.com/office/drawing/2014/main" id="{BB7CDA9D-D07D-6985-E7F7-1DC43A806091}"/>
              </a:ext>
            </a:extLst>
          </p:cNvPr>
          <p:cNvSpPr>
            <a:spLocks noGrp="1"/>
          </p:cNvSpPr>
          <p:nvPr>
            <p:ph type="dt" sz="half" idx="10"/>
          </p:nvPr>
        </p:nvSpPr>
        <p:spPr/>
        <p:txBody>
          <a:bodyPr/>
          <a:lstStyle/>
          <a:p>
            <a:fld id="{6D744198-B312-471B-9822-F09E4C012C3D}" type="datetimeFigureOut">
              <a:rPr lang="ko-KR" altLang="en-US" smtClean="0"/>
              <a:t>2024-03-12</a:t>
            </a:fld>
            <a:endParaRPr lang="ko-KR" altLang="en-US" dirty="0"/>
          </a:p>
        </p:txBody>
      </p:sp>
      <p:sp>
        <p:nvSpPr>
          <p:cNvPr id="5" name="Footer Placeholder 4">
            <a:extLst>
              <a:ext uri="{FF2B5EF4-FFF2-40B4-BE49-F238E27FC236}">
                <a16:creationId xmlns:a16="http://schemas.microsoft.com/office/drawing/2014/main" id="{A1896397-FA87-6ACE-7560-7101F177B37D}"/>
              </a:ext>
            </a:extLst>
          </p:cNvPr>
          <p:cNvSpPr>
            <a:spLocks noGrp="1"/>
          </p:cNvSpPr>
          <p:nvPr>
            <p:ph type="ftr" sz="quarter" idx="11"/>
          </p:nvPr>
        </p:nvSpPr>
        <p:spPr/>
        <p:txBody>
          <a:bodyPr/>
          <a:lstStyle/>
          <a:p>
            <a:endParaRPr lang="ko-KR" altLang="en-US" dirty="0"/>
          </a:p>
        </p:txBody>
      </p:sp>
      <p:sp>
        <p:nvSpPr>
          <p:cNvPr id="6" name="Slide Number Placeholder 5">
            <a:extLst>
              <a:ext uri="{FF2B5EF4-FFF2-40B4-BE49-F238E27FC236}">
                <a16:creationId xmlns:a16="http://schemas.microsoft.com/office/drawing/2014/main" id="{5B3B81C8-DA78-F54E-150D-B506FEF2BB88}"/>
              </a:ext>
            </a:extLst>
          </p:cNvPr>
          <p:cNvSpPr>
            <a:spLocks noGrp="1"/>
          </p:cNvSpPr>
          <p:nvPr>
            <p:ph type="sldNum" sz="quarter" idx="12"/>
          </p:nvPr>
        </p:nvSpPr>
        <p:spPr/>
        <p:txBody>
          <a:bodyPr/>
          <a:lstStyle/>
          <a:p>
            <a:fld id="{E896E777-B164-449B-8424-08CCE1A44ADA}" type="slidenum">
              <a:rPr lang="ko-KR" altLang="en-US" smtClean="0"/>
              <a:t>‹#›</a:t>
            </a:fld>
            <a:endParaRPr lang="ko-KR" altLang="en-US" dirty="0"/>
          </a:p>
        </p:txBody>
      </p:sp>
    </p:spTree>
    <p:extLst>
      <p:ext uri="{BB962C8B-B14F-4D97-AF65-F5344CB8AC3E}">
        <p14:creationId xmlns:p14="http://schemas.microsoft.com/office/powerpoint/2010/main" val="2855035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8B39D-D33F-8B13-9530-470A8AF1C04D}"/>
              </a:ext>
            </a:extLst>
          </p:cNvPr>
          <p:cNvSpPr>
            <a:spLocks noGrp="1"/>
          </p:cNvSpPr>
          <p:nvPr>
            <p:ph type="title"/>
          </p:nvPr>
        </p:nvSpPr>
        <p:spPr/>
        <p:txBody>
          <a:bodyPr/>
          <a:lstStyle/>
          <a:p>
            <a:r>
              <a:rPr lang="en-US" altLang="ko-KR"/>
              <a:t>Click to edit Master title style</a:t>
            </a:r>
            <a:endParaRPr lang="ko-KR" altLang="en-US"/>
          </a:p>
        </p:txBody>
      </p:sp>
      <p:sp>
        <p:nvSpPr>
          <p:cNvPr id="3" name="Vertical Text Placeholder 2">
            <a:extLst>
              <a:ext uri="{FF2B5EF4-FFF2-40B4-BE49-F238E27FC236}">
                <a16:creationId xmlns:a16="http://schemas.microsoft.com/office/drawing/2014/main" id="{5ADB650A-E0AF-F857-FD79-EE1277BE214B}"/>
              </a:ext>
            </a:extLst>
          </p:cNvPr>
          <p:cNvSpPr>
            <a:spLocks noGrp="1"/>
          </p:cNvSpPr>
          <p:nvPr>
            <p:ph type="body" orient="vert" idx="1"/>
          </p:nvPr>
        </p:nvSpPr>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a:extLst>
              <a:ext uri="{FF2B5EF4-FFF2-40B4-BE49-F238E27FC236}">
                <a16:creationId xmlns:a16="http://schemas.microsoft.com/office/drawing/2014/main" id="{B824DF03-CF5E-081C-12C8-2C98137656A7}"/>
              </a:ext>
            </a:extLst>
          </p:cNvPr>
          <p:cNvSpPr>
            <a:spLocks noGrp="1"/>
          </p:cNvSpPr>
          <p:nvPr>
            <p:ph type="dt" sz="half" idx="10"/>
          </p:nvPr>
        </p:nvSpPr>
        <p:spPr/>
        <p:txBody>
          <a:bodyPr/>
          <a:lstStyle/>
          <a:p>
            <a:fld id="{6D744198-B312-471B-9822-F09E4C012C3D}" type="datetimeFigureOut">
              <a:rPr lang="ko-KR" altLang="en-US" smtClean="0"/>
              <a:t>2024-03-12</a:t>
            </a:fld>
            <a:endParaRPr lang="ko-KR" altLang="en-US" dirty="0"/>
          </a:p>
        </p:txBody>
      </p:sp>
      <p:sp>
        <p:nvSpPr>
          <p:cNvPr id="5" name="Footer Placeholder 4">
            <a:extLst>
              <a:ext uri="{FF2B5EF4-FFF2-40B4-BE49-F238E27FC236}">
                <a16:creationId xmlns:a16="http://schemas.microsoft.com/office/drawing/2014/main" id="{E15D92A6-35AB-38BB-B6B8-44AEE980CFE3}"/>
              </a:ext>
            </a:extLst>
          </p:cNvPr>
          <p:cNvSpPr>
            <a:spLocks noGrp="1"/>
          </p:cNvSpPr>
          <p:nvPr>
            <p:ph type="ftr" sz="quarter" idx="11"/>
          </p:nvPr>
        </p:nvSpPr>
        <p:spPr/>
        <p:txBody>
          <a:bodyPr/>
          <a:lstStyle/>
          <a:p>
            <a:endParaRPr lang="ko-KR" altLang="en-US" dirty="0"/>
          </a:p>
        </p:txBody>
      </p:sp>
      <p:sp>
        <p:nvSpPr>
          <p:cNvPr id="6" name="Slide Number Placeholder 5">
            <a:extLst>
              <a:ext uri="{FF2B5EF4-FFF2-40B4-BE49-F238E27FC236}">
                <a16:creationId xmlns:a16="http://schemas.microsoft.com/office/drawing/2014/main" id="{359E0DC8-FFE0-1066-3FAA-3D40FACA948E}"/>
              </a:ext>
            </a:extLst>
          </p:cNvPr>
          <p:cNvSpPr>
            <a:spLocks noGrp="1"/>
          </p:cNvSpPr>
          <p:nvPr>
            <p:ph type="sldNum" sz="quarter" idx="12"/>
          </p:nvPr>
        </p:nvSpPr>
        <p:spPr/>
        <p:txBody>
          <a:bodyPr/>
          <a:lstStyle/>
          <a:p>
            <a:fld id="{E896E777-B164-449B-8424-08CCE1A44ADA}" type="slidenum">
              <a:rPr lang="ko-KR" altLang="en-US" smtClean="0"/>
              <a:t>‹#›</a:t>
            </a:fld>
            <a:endParaRPr lang="ko-KR" altLang="en-US" dirty="0"/>
          </a:p>
        </p:txBody>
      </p:sp>
    </p:spTree>
    <p:extLst>
      <p:ext uri="{BB962C8B-B14F-4D97-AF65-F5344CB8AC3E}">
        <p14:creationId xmlns:p14="http://schemas.microsoft.com/office/powerpoint/2010/main" val="3348384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4BBBEE-C887-FDEB-9D09-515AA2A0E2E5}"/>
              </a:ext>
            </a:extLst>
          </p:cNvPr>
          <p:cNvSpPr>
            <a:spLocks noGrp="1"/>
          </p:cNvSpPr>
          <p:nvPr>
            <p:ph type="title" orient="vert"/>
          </p:nvPr>
        </p:nvSpPr>
        <p:spPr>
          <a:xfrm>
            <a:off x="8724900" y="365125"/>
            <a:ext cx="2628900" cy="5811838"/>
          </a:xfrm>
        </p:spPr>
        <p:txBody>
          <a:bodyPr vert="eaVert"/>
          <a:lstStyle/>
          <a:p>
            <a:r>
              <a:rPr lang="en-US" altLang="ko-KR"/>
              <a:t>Click to edit Master title style</a:t>
            </a:r>
            <a:endParaRPr lang="ko-KR" altLang="en-US"/>
          </a:p>
        </p:txBody>
      </p:sp>
      <p:sp>
        <p:nvSpPr>
          <p:cNvPr id="3" name="Vertical Text Placeholder 2">
            <a:extLst>
              <a:ext uri="{FF2B5EF4-FFF2-40B4-BE49-F238E27FC236}">
                <a16:creationId xmlns:a16="http://schemas.microsoft.com/office/drawing/2014/main" id="{7D660451-E9E0-97BA-33DC-9567D12715E5}"/>
              </a:ext>
            </a:extLst>
          </p:cNvPr>
          <p:cNvSpPr>
            <a:spLocks noGrp="1"/>
          </p:cNvSpPr>
          <p:nvPr>
            <p:ph type="body" orient="vert" idx="1"/>
          </p:nvPr>
        </p:nvSpPr>
        <p:spPr>
          <a:xfrm>
            <a:off x="838200" y="365125"/>
            <a:ext cx="7734300" cy="5811838"/>
          </a:xfrm>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a:extLst>
              <a:ext uri="{FF2B5EF4-FFF2-40B4-BE49-F238E27FC236}">
                <a16:creationId xmlns:a16="http://schemas.microsoft.com/office/drawing/2014/main" id="{BFA7DB7E-4338-0718-711B-C85B6D22A9EC}"/>
              </a:ext>
            </a:extLst>
          </p:cNvPr>
          <p:cNvSpPr>
            <a:spLocks noGrp="1"/>
          </p:cNvSpPr>
          <p:nvPr>
            <p:ph type="dt" sz="half" idx="10"/>
          </p:nvPr>
        </p:nvSpPr>
        <p:spPr/>
        <p:txBody>
          <a:bodyPr/>
          <a:lstStyle/>
          <a:p>
            <a:fld id="{6D744198-B312-471B-9822-F09E4C012C3D}" type="datetimeFigureOut">
              <a:rPr lang="ko-KR" altLang="en-US" smtClean="0"/>
              <a:t>2024-03-12</a:t>
            </a:fld>
            <a:endParaRPr lang="ko-KR" altLang="en-US" dirty="0"/>
          </a:p>
        </p:txBody>
      </p:sp>
      <p:sp>
        <p:nvSpPr>
          <p:cNvPr id="5" name="Footer Placeholder 4">
            <a:extLst>
              <a:ext uri="{FF2B5EF4-FFF2-40B4-BE49-F238E27FC236}">
                <a16:creationId xmlns:a16="http://schemas.microsoft.com/office/drawing/2014/main" id="{84F4D32E-6743-092B-3FB7-893261D30AEC}"/>
              </a:ext>
            </a:extLst>
          </p:cNvPr>
          <p:cNvSpPr>
            <a:spLocks noGrp="1"/>
          </p:cNvSpPr>
          <p:nvPr>
            <p:ph type="ftr" sz="quarter" idx="11"/>
          </p:nvPr>
        </p:nvSpPr>
        <p:spPr/>
        <p:txBody>
          <a:bodyPr/>
          <a:lstStyle/>
          <a:p>
            <a:endParaRPr lang="ko-KR" altLang="en-US" dirty="0"/>
          </a:p>
        </p:txBody>
      </p:sp>
      <p:sp>
        <p:nvSpPr>
          <p:cNvPr id="6" name="Slide Number Placeholder 5">
            <a:extLst>
              <a:ext uri="{FF2B5EF4-FFF2-40B4-BE49-F238E27FC236}">
                <a16:creationId xmlns:a16="http://schemas.microsoft.com/office/drawing/2014/main" id="{B4E74059-B089-D2A5-7DC9-4D79695E9BAB}"/>
              </a:ext>
            </a:extLst>
          </p:cNvPr>
          <p:cNvSpPr>
            <a:spLocks noGrp="1"/>
          </p:cNvSpPr>
          <p:nvPr>
            <p:ph type="sldNum" sz="quarter" idx="12"/>
          </p:nvPr>
        </p:nvSpPr>
        <p:spPr/>
        <p:txBody>
          <a:bodyPr/>
          <a:lstStyle/>
          <a:p>
            <a:fld id="{E896E777-B164-449B-8424-08CCE1A44ADA}" type="slidenum">
              <a:rPr lang="ko-KR" altLang="en-US" smtClean="0"/>
              <a:t>‹#›</a:t>
            </a:fld>
            <a:endParaRPr lang="ko-KR" altLang="en-US" dirty="0"/>
          </a:p>
        </p:txBody>
      </p:sp>
    </p:spTree>
    <p:extLst>
      <p:ext uri="{BB962C8B-B14F-4D97-AF65-F5344CB8AC3E}">
        <p14:creationId xmlns:p14="http://schemas.microsoft.com/office/powerpoint/2010/main" val="464552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20AEC-799E-E984-CBED-039C83814113}"/>
              </a:ext>
            </a:extLst>
          </p:cNvPr>
          <p:cNvSpPr>
            <a:spLocks noGrp="1"/>
          </p:cNvSpPr>
          <p:nvPr>
            <p:ph type="title"/>
          </p:nvPr>
        </p:nvSpPr>
        <p:spPr/>
        <p:txBody>
          <a:bodyPr/>
          <a:lstStyle/>
          <a:p>
            <a:r>
              <a:rPr lang="en-US" altLang="ko-KR"/>
              <a:t>Click to edit Master title style</a:t>
            </a:r>
            <a:endParaRPr lang="ko-KR" altLang="en-US"/>
          </a:p>
        </p:txBody>
      </p:sp>
      <p:sp>
        <p:nvSpPr>
          <p:cNvPr id="3" name="Content Placeholder 2">
            <a:extLst>
              <a:ext uri="{FF2B5EF4-FFF2-40B4-BE49-F238E27FC236}">
                <a16:creationId xmlns:a16="http://schemas.microsoft.com/office/drawing/2014/main" id="{EA84DE0F-894C-2CC2-6486-8BA515FDFE3C}"/>
              </a:ext>
            </a:extLst>
          </p:cNvPr>
          <p:cNvSpPr>
            <a:spLocks noGrp="1"/>
          </p:cNvSpPr>
          <p:nvPr>
            <p:ph idx="1"/>
          </p:nvPr>
        </p:nvSpPr>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a:extLst>
              <a:ext uri="{FF2B5EF4-FFF2-40B4-BE49-F238E27FC236}">
                <a16:creationId xmlns:a16="http://schemas.microsoft.com/office/drawing/2014/main" id="{06099C26-19C0-3165-C072-C31BB54B1681}"/>
              </a:ext>
            </a:extLst>
          </p:cNvPr>
          <p:cNvSpPr>
            <a:spLocks noGrp="1"/>
          </p:cNvSpPr>
          <p:nvPr>
            <p:ph type="dt" sz="half" idx="10"/>
          </p:nvPr>
        </p:nvSpPr>
        <p:spPr/>
        <p:txBody>
          <a:bodyPr/>
          <a:lstStyle/>
          <a:p>
            <a:fld id="{6D744198-B312-471B-9822-F09E4C012C3D}" type="datetimeFigureOut">
              <a:rPr lang="ko-KR" altLang="en-US" smtClean="0"/>
              <a:t>2024-03-12</a:t>
            </a:fld>
            <a:endParaRPr lang="ko-KR" altLang="en-US" dirty="0"/>
          </a:p>
        </p:txBody>
      </p:sp>
      <p:sp>
        <p:nvSpPr>
          <p:cNvPr id="5" name="Footer Placeholder 4">
            <a:extLst>
              <a:ext uri="{FF2B5EF4-FFF2-40B4-BE49-F238E27FC236}">
                <a16:creationId xmlns:a16="http://schemas.microsoft.com/office/drawing/2014/main" id="{FE8453B0-7FD2-E357-C311-BA61F17B2382}"/>
              </a:ext>
            </a:extLst>
          </p:cNvPr>
          <p:cNvSpPr>
            <a:spLocks noGrp="1"/>
          </p:cNvSpPr>
          <p:nvPr>
            <p:ph type="ftr" sz="quarter" idx="11"/>
          </p:nvPr>
        </p:nvSpPr>
        <p:spPr/>
        <p:txBody>
          <a:bodyPr/>
          <a:lstStyle/>
          <a:p>
            <a:endParaRPr lang="ko-KR" altLang="en-US" dirty="0"/>
          </a:p>
        </p:txBody>
      </p:sp>
      <p:sp>
        <p:nvSpPr>
          <p:cNvPr id="6" name="Slide Number Placeholder 5">
            <a:extLst>
              <a:ext uri="{FF2B5EF4-FFF2-40B4-BE49-F238E27FC236}">
                <a16:creationId xmlns:a16="http://schemas.microsoft.com/office/drawing/2014/main" id="{25A61007-8A83-82FA-A640-5865D0EFC641}"/>
              </a:ext>
            </a:extLst>
          </p:cNvPr>
          <p:cNvSpPr>
            <a:spLocks noGrp="1"/>
          </p:cNvSpPr>
          <p:nvPr>
            <p:ph type="sldNum" sz="quarter" idx="12"/>
          </p:nvPr>
        </p:nvSpPr>
        <p:spPr/>
        <p:txBody>
          <a:bodyPr/>
          <a:lstStyle/>
          <a:p>
            <a:fld id="{E896E777-B164-449B-8424-08CCE1A44ADA}" type="slidenum">
              <a:rPr lang="ko-KR" altLang="en-US" smtClean="0"/>
              <a:t>‹#›</a:t>
            </a:fld>
            <a:endParaRPr lang="ko-KR" altLang="en-US" dirty="0"/>
          </a:p>
        </p:txBody>
      </p:sp>
    </p:spTree>
    <p:extLst>
      <p:ext uri="{BB962C8B-B14F-4D97-AF65-F5344CB8AC3E}">
        <p14:creationId xmlns:p14="http://schemas.microsoft.com/office/powerpoint/2010/main" val="757595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E70FC-73E8-57B3-0772-5CD5482D73F2}"/>
              </a:ext>
            </a:extLst>
          </p:cNvPr>
          <p:cNvSpPr>
            <a:spLocks noGrp="1"/>
          </p:cNvSpPr>
          <p:nvPr>
            <p:ph type="title"/>
          </p:nvPr>
        </p:nvSpPr>
        <p:spPr>
          <a:xfrm>
            <a:off x="831850" y="1709738"/>
            <a:ext cx="10515600" cy="2852737"/>
          </a:xfrm>
        </p:spPr>
        <p:txBody>
          <a:bodyPr anchor="b"/>
          <a:lstStyle>
            <a:lvl1pPr>
              <a:defRPr sz="6000"/>
            </a:lvl1pPr>
          </a:lstStyle>
          <a:p>
            <a:r>
              <a:rPr lang="en-US" altLang="ko-KR"/>
              <a:t>Click to edit Master title style</a:t>
            </a:r>
            <a:endParaRPr lang="ko-KR" altLang="en-US"/>
          </a:p>
        </p:txBody>
      </p:sp>
      <p:sp>
        <p:nvSpPr>
          <p:cNvPr id="3" name="Text Placeholder 2">
            <a:extLst>
              <a:ext uri="{FF2B5EF4-FFF2-40B4-BE49-F238E27FC236}">
                <a16:creationId xmlns:a16="http://schemas.microsoft.com/office/drawing/2014/main" id="{BF5DB5DF-05DD-7F7D-F462-A37A001591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ko-KR"/>
              <a:t>Click to edit Master text styles</a:t>
            </a:r>
          </a:p>
        </p:txBody>
      </p:sp>
      <p:sp>
        <p:nvSpPr>
          <p:cNvPr id="4" name="Date Placeholder 3">
            <a:extLst>
              <a:ext uri="{FF2B5EF4-FFF2-40B4-BE49-F238E27FC236}">
                <a16:creationId xmlns:a16="http://schemas.microsoft.com/office/drawing/2014/main" id="{68ADA05C-E614-08C2-C3B4-036079283AED}"/>
              </a:ext>
            </a:extLst>
          </p:cNvPr>
          <p:cNvSpPr>
            <a:spLocks noGrp="1"/>
          </p:cNvSpPr>
          <p:nvPr>
            <p:ph type="dt" sz="half" idx="10"/>
          </p:nvPr>
        </p:nvSpPr>
        <p:spPr/>
        <p:txBody>
          <a:bodyPr/>
          <a:lstStyle/>
          <a:p>
            <a:fld id="{6D744198-B312-471B-9822-F09E4C012C3D}" type="datetimeFigureOut">
              <a:rPr lang="ko-KR" altLang="en-US" smtClean="0"/>
              <a:t>2024-03-12</a:t>
            </a:fld>
            <a:endParaRPr lang="ko-KR" altLang="en-US" dirty="0"/>
          </a:p>
        </p:txBody>
      </p:sp>
      <p:sp>
        <p:nvSpPr>
          <p:cNvPr id="5" name="Footer Placeholder 4">
            <a:extLst>
              <a:ext uri="{FF2B5EF4-FFF2-40B4-BE49-F238E27FC236}">
                <a16:creationId xmlns:a16="http://schemas.microsoft.com/office/drawing/2014/main" id="{8B4BD45B-6968-FC3D-FE58-DC1B9C2408C8}"/>
              </a:ext>
            </a:extLst>
          </p:cNvPr>
          <p:cNvSpPr>
            <a:spLocks noGrp="1"/>
          </p:cNvSpPr>
          <p:nvPr>
            <p:ph type="ftr" sz="quarter" idx="11"/>
          </p:nvPr>
        </p:nvSpPr>
        <p:spPr/>
        <p:txBody>
          <a:bodyPr/>
          <a:lstStyle/>
          <a:p>
            <a:endParaRPr lang="ko-KR" altLang="en-US" dirty="0"/>
          </a:p>
        </p:txBody>
      </p:sp>
      <p:sp>
        <p:nvSpPr>
          <p:cNvPr id="6" name="Slide Number Placeholder 5">
            <a:extLst>
              <a:ext uri="{FF2B5EF4-FFF2-40B4-BE49-F238E27FC236}">
                <a16:creationId xmlns:a16="http://schemas.microsoft.com/office/drawing/2014/main" id="{83F503EE-B937-584D-8A31-1522EF0A3CC4}"/>
              </a:ext>
            </a:extLst>
          </p:cNvPr>
          <p:cNvSpPr>
            <a:spLocks noGrp="1"/>
          </p:cNvSpPr>
          <p:nvPr>
            <p:ph type="sldNum" sz="quarter" idx="12"/>
          </p:nvPr>
        </p:nvSpPr>
        <p:spPr/>
        <p:txBody>
          <a:bodyPr/>
          <a:lstStyle/>
          <a:p>
            <a:fld id="{E896E777-B164-449B-8424-08CCE1A44ADA}" type="slidenum">
              <a:rPr lang="ko-KR" altLang="en-US" smtClean="0"/>
              <a:t>‹#›</a:t>
            </a:fld>
            <a:endParaRPr lang="ko-KR" altLang="en-US" dirty="0"/>
          </a:p>
        </p:txBody>
      </p:sp>
    </p:spTree>
    <p:extLst>
      <p:ext uri="{BB962C8B-B14F-4D97-AF65-F5344CB8AC3E}">
        <p14:creationId xmlns:p14="http://schemas.microsoft.com/office/powerpoint/2010/main" val="607081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708CA-33D3-D9D3-5DD8-9E9C4756F031}"/>
              </a:ext>
            </a:extLst>
          </p:cNvPr>
          <p:cNvSpPr>
            <a:spLocks noGrp="1"/>
          </p:cNvSpPr>
          <p:nvPr>
            <p:ph type="title"/>
          </p:nvPr>
        </p:nvSpPr>
        <p:spPr/>
        <p:txBody>
          <a:bodyPr/>
          <a:lstStyle/>
          <a:p>
            <a:r>
              <a:rPr lang="en-US" altLang="ko-KR"/>
              <a:t>Click to edit Master title style</a:t>
            </a:r>
            <a:endParaRPr lang="ko-KR" altLang="en-US"/>
          </a:p>
        </p:txBody>
      </p:sp>
      <p:sp>
        <p:nvSpPr>
          <p:cNvPr id="3" name="Content Placeholder 2">
            <a:extLst>
              <a:ext uri="{FF2B5EF4-FFF2-40B4-BE49-F238E27FC236}">
                <a16:creationId xmlns:a16="http://schemas.microsoft.com/office/drawing/2014/main" id="{A5827BE2-CD97-ED64-37D0-3C8374B6083B}"/>
              </a:ext>
            </a:extLst>
          </p:cNvPr>
          <p:cNvSpPr>
            <a:spLocks noGrp="1"/>
          </p:cNvSpPr>
          <p:nvPr>
            <p:ph sz="half" idx="1"/>
          </p:nvPr>
        </p:nvSpPr>
        <p:spPr>
          <a:xfrm>
            <a:off x="838200" y="1825625"/>
            <a:ext cx="5181600" cy="4351338"/>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Content Placeholder 3">
            <a:extLst>
              <a:ext uri="{FF2B5EF4-FFF2-40B4-BE49-F238E27FC236}">
                <a16:creationId xmlns:a16="http://schemas.microsoft.com/office/drawing/2014/main" id="{066EA8AA-1259-3333-C2F3-8F2E2C430DCD}"/>
              </a:ext>
            </a:extLst>
          </p:cNvPr>
          <p:cNvSpPr>
            <a:spLocks noGrp="1"/>
          </p:cNvSpPr>
          <p:nvPr>
            <p:ph sz="half" idx="2"/>
          </p:nvPr>
        </p:nvSpPr>
        <p:spPr>
          <a:xfrm>
            <a:off x="6172200" y="1825625"/>
            <a:ext cx="5181600" cy="4351338"/>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Date Placeholder 4">
            <a:extLst>
              <a:ext uri="{FF2B5EF4-FFF2-40B4-BE49-F238E27FC236}">
                <a16:creationId xmlns:a16="http://schemas.microsoft.com/office/drawing/2014/main" id="{D35C4CF7-3ECA-52C2-D328-74432F8D7C57}"/>
              </a:ext>
            </a:extLst>
          </p:cNvPr>
          <p:cNvSpPr>
            <a:spLocks noGrp="1"/>
          </p:cNvSpPr>
          <p:nvPr>
            <p:ph type="dt" sz="half" idx="10"/>
          </p:nvPr>
        </p:nvSpPr>
        <p:spPr/>
        <p:txBody>
          <a:bodyPr/>
          <a:lstStyle/>
          <a:p>
            <a:fld id="{6D744198-B312-471B-9822-F09E4C012C3D}" type="datetimeFigureOut">
              <a:rPr lang="ko-KR" altLang="en-US" smtClean="0"/>
              <a:t>2024-03-12</a:t>
            </a:fld>
            <a:endParaRPr lang="ko-KR" altLang="en-US" dirty="0"/>
          </a:p>
        </p:txBody>
      </p:sp>
      <p:sp>
        <p:nvSpPr>
          <p:cNvPr id="6" name="Footer Placeholder 5">
            <a:extLst>
              <a:ext uri="{FF2B5EF4-FFF2-40B4-BE49-F238E27FC236}">
                <a16:creationId xmlns:a16="http://schemas.microsoft.com/office/drawing/2014/main" id="{77910548-CFE5-2814-B829-FBED86F9246A}"/>
              </a:ext>
            </a:extLst>
          </p:cNvPr>
          <p:cNvSpPr>
            <a:spLocks noGrp="1"/>
          </p:cNvSpPr>
          <p:nvPr>
            <p:ph type="ftr" sz="quarter" idx="11"/>
          </p:nvPr>
        </p:nvSpPr>
        <p:spPr/>
        <p:txBody>
          <a:bodyPr/>
          <a:lstStyle/>
          <a:p>
            <a:endParaRPr lang="ko-KR" altLang="en-US" dirty="0"/>
          </a:p>
        </p:txBody>
      </p:sp>
      <p:sp>
        <p:nvSpPr>
          <p:cNvPr id="7" name="Slide Number Placeholder 6">
            <a:extLst>
              <a:ext uri="{FF2B5EF4-FFF2-40B4-BE49-F238E27FC236}">
                <a16:creationId xmlns:a16="http://schemas.microsoft.com/office/drawing/2014/main" id="{DC8247D5-B016-552B-667F-18853704A1C6}"/>
              </a:ext>
            </a:extLst>
          </p:cNvPr>
          <p:cNvSpPr>
            <a:spLocks noGrp="1"/>
          </p:cNvSpPr>
          <p:nvPr>
            <p:ph type="sldNum" sz="quarter" idx="12"/>
          </p:nvPr>
        </p:nvSpPr>
        <p:spPr/>
        <p:txBody>
          <a:bodyPr/>
          <a:lstStyle/>
          <a:p>
            <a:fld id="{E896E777-B164-449B-8424-08CCE1A44ADA}" type="slidenum">
              <a:rPr lang="ko-KR" altLang="en-US" smtClean="0"/>
              <a:t>‹#›</a:t>
            </a:fld>
            <a:endParaRPr lang="ko-KR" altLang="en-US" dirty="0"/>
          </a:p>
        </p:txBody>
      </p:sp>
    </p:spTree>
    <p:extLst>
      <p:ext uri="{BB962C8B-B14F-4D97-AF65-F5344CB8AC3E}">
        <p14:creationId xmlns:p14="http://schemas.microsoft.com/office/powerpoint/2010/main" val="1940916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0038-74E9-8F56-01AB-1D805BB63ECC}"/>
              </a:ext>
            </a:extLst>
          </p:cNvPr>
          <p:cNvSpPr>
            <a:spLocks noGrp="1"/>
          </p:cNvSpPr>
          <p:nvPr>
            <p:ph type="title"/>
          </p:nvPr>
        </p:nvSpPr>
        <p:spPr>
          <a:xfrm>
            <a:off x="839788" y="365125"/>
            <a:ext cx="10515600" cy="1325563"/>
          </a:xfrm>
        </p:spPr>
        <p:txBody>
          <a:bodyPr/>
          <a:lstStyle/>
          <a:p>
            <a:r>
              <a:rPr lang="en-US" altLang="ko-KR"/>
              <a:t>Click to edit Master title style</a:t>
            </a:r>
            <a:endParaRPr lang="ko-KR" altLang="en-US"/>
          </a:p>
        </p:txBody>
      </p:sp>
      <p:sp>
        <p:nvSpPr>
          <p:cNvPr id="3" name="Text Placeholder 2">
            <a:extLst>
              <a:ext uri="{FF2B5EF4-FFF2-40B4-BE49-F238E27FC236}">
                <a16:creationId xmlns:a16="http://schemas.microsoft.com/office/drawing/2014/main" id="{2E66B98F-557E-B63B-4CE0-E6DA42018E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4" name="Content Placeholder 3">
            <a:extLst>
              <a:ext uri="{FF2B5EF4-FFF2-40B4-BE49-F238E27FC236}">
                <a16:creationId xmlns:a16="http://schemas.microsoft.com/office/drawing/2014/main" id="{F01115E3-8427-BE2C-8616-40341F7F8955}"/>
              </a:ext>
            </a:extLst>
          </p:cNvPr>
          <p:cNvSpPr>
            <a:spLocks noGrp="1"/>
          </p:cNvSpPr>
          <p:nvPr>
            <p:ph sz="half" idx="2"/>
          </p:nvPr>
        </p:nvSpPr>
        <p:spPr>
          <a:xfrm>
            <a:off x="839788" y="2505075"/>
            <a:ext cx="5157787" cy="3684588"/>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Text Placeholder 4">
            <a:extLst>
              <a:ext uri="{FF2B5EF4-FFF2-40B4-BE49-F238E27FC236}">
                <a16:creationId xmlns:a16="http://schemas.microsoft.com/office/drawing/2014/main" id="{47D6D536-8CF7-D5EF-A490-078678AD8C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6" name="Content Placeholder 5">
            <a:extLst>
              <a:ext uri="{FF2B5EF4-FFF2-40B4-BE49-F238E27FC236}">
                <a16:creationId xmlns:a16="http://schemas.microsoft.com/office/drawing/2014/main" id="{ECFB6648-D224-6278-5CC2-1F2B16E8FBB6}"/>
              </a:ext>
            </a:extLst>
          </p:cNvPr>
          <p:cNvSpPr>
            <a:spLocks noGrp="1"/>
          </p:cNvSpPr>
          <p:nvPr>
            <p:ph sz="quarter" idx="4"/>
          </p:nvPr>
        </p:nvSpPr>
        <p:spPr>
          <a:xfrm>
            <a:off x="6172200" y="2505075"/>
            <a:ext cx="5183188" cy="3684588"/>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7" name="Date Placeholder 6">
            <a:extLst>
              <a:ext uri="{FF2B5EF4-FFF2-40B4-BE49-F238E27FC236}">
                <a16:creationId xmlns:a16="http://schemas.microsoft.com/office/drawing/2014/main" id="{6C9FD2B4-C416-6930-4EA0-EAAC138BCA1E}"/>
              </a:ext>
            </a:extLst>
          </p:cNvPr>
          <p:cNvSpPr>
            <a:spLocks noGrp="1"/>
          </p:cNvSpPr>
          <p:nvPr>
            <p:ph type="dt" sz="half" idx="10"/>
          </p:nvPr>
        </p:nvSpPr>
        <p:spPr/>
        <p:txBody>
          <a:bodyPr/>
          <a:lstStyle/>
          <a:p>
            <a:fld id="{6D744198-B312-471B-9822-F09E4C012C3D}" type="datetimeFigureOut">
              <a:rPr lang="ko-KR" altLang="en-US" smtClean="0"/>
              <a:t>2024-03-12</a:t>
            </a:fld>
            <a:endParaRPr lang="ko-KR" altLang="en-US" dirty="0"/>
          </a:p>
        </p:txBody>
      </p:sp>
      <p:sp>
        <p:nvSpPr>
          <p:cNvPr id="8" name="Footer Placeholder 7">
            <a:extLst>
              <a:ext uri="{FF2B5EF4-FFF2-40B4-BE49-F238E27FC236}">
                <a16:creationId xmlns:a16="http://schemas.microsoft.com/office/drawing/2014/main" id="{DE2E3147-FFB2-E2F3-008D-824AEA365E19}"/>
              </a:ext>
            </a:extLst>
          </p:cNvPr>
          <p:cNvSpPr>
            <a:spLocks noGrp="1"/>
          </p:cNvSpPr>
          <p:nvPr>
            <p:ph type="ftr" sz="quarter" idx="11"/>
          </p:nvPr>
        </p:nvSpPr>
        <p:spPr/>
        <p:txBody>
          <a:bodyPr/>
          <a:lstStyle/>
          <a:p>
            <a:endParaRPr lang="ko-KR" altLang="en-US" dirty="0"/>
          </a:p>
        </p:txBody>
      </p:sp>
      <p:sp>
        <p:nvSpPr>
          <p:cNvPr id="9" name="Slide Number Placeholder 8">
            <a:extLst>
              <a:ext uri="{FF2B5EF4-FFF2-40B4-BE49-F238E27FC236}">
                <a16:creationId xmlns:a16="http://schemas.microsoft.com/office/drawing/2014/main" id="{FAD30BEF-60F2-70D1-1B80-95031055B814}"/>
              </a:ext>
            </a:extLst>
          </p:cNvPr>
          <p:cNvSpPr>
            <a:spLocks noGrp="1"/>
          </p:cNvSpPr>
          <p:nvPr>
            <p:ph type="sldNum" sz="quarter" idx="12"/>
          </p:nvPr>
        </p:nvSpPr>
        <p:spPr/>
        <p:txBody>
          <a:bodyPr/>
          <a:lstStyle/>
          <a:p>
            <a:fld id="{E896E777-B164-449B-8424-08CCE1A44ADA}" type="slidenum">
              <a:rPr lang="ko-KR" altLang="en-US" smtClean="0"/>
              <a:t>‹#›</a:t>
            </a:fld>
            <a:endParaRPr lang="ko-KR" altLang="en-US" dirty="0"/>
          </a:p>
        </p:txBody>
      </p:sp>
    </p:spTree>
    <p:extLst>
      <p:ext uri="{BB962C8B-B14F-4D97-AF65-F5344CB8AC3E}">
        <p14:creationId xmlns:p14="http://schemas.microsoft.com/office/powerpoint/2010/main" val="2387801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545F7-881A-5BED-59AF-C535C574E80D}"/>
              </a:ext>
            </a:extLst>
          </p:cNvPr>
          <p:cNvSpPr>
            <a:spLocks noGrp="1"/>
          </p:cNvSpPr>
          <p:nvPr>
            <p:ph type="title"/>
          </p:nvPr>
        </p:nvSpPr>
        <p:spPr/>
        <p:txBody>
          <a:bodyPr/>
          <a:lstStyle/>
          <a:p>
            <a:r>
              <a:rPr lang="en-US" altLang="ko-KR"/>
              <a:t>Click to edit Master title style</a:t>
            </a:r>
            <a:endParaRPr lang="ko-KR" altLang="en-US"/>
          </a:p>
        </p:txBody>
      </p:sp>
      <p:sp>
        <p:nvSpPr>
          <p:cNvPr id="3" name="Date Placeholder 2">
            <a:extLst>
              <a:ext uri="{FF2B5EF4-FFF2-40B4-BE49-F238E27FC236}">
                <a16:creationId xmlns:a16="http://schemas.microsoft.com/office/drawing/2014/main" id="{78641777-FEC9-49ED-6402-47B065E31A97}"/>
              </a:ext>
            </a:extLst>
          </p:cNvPr>
          <p:cNvSpPr>
            <a:spLocks noGrp="1"/>
          </p:cNvSpPr>
          <p:nvPr>
            <p:ph type="dt" sz="half" idx="10"/>
          </p:nvPr>
        </p:nvSpPr>
        <p:spPr/>
        <p:txBody>
          <a:bodyPr/>
          <a:lstStyle/>
          <a:p>
            <a:fld id="{6D744198-B312-471B-9822-F09E4C012C3D}" type="datetimeFigureOut">
              <a:rPr lang="ko-KR" altLang="en-US" smtClean="0"/>
              <a:t>2024-03-12</a:t>
            </a:fld>
            <a:endParaRPr lang="ko-KR" altLang="en-US" dirty="0"/>
          </a:p>
        </p:txBody>
      </p:sp>
      <p:sp>
        <p:nvSpPr>
          <p:cNvPr id="4" name="Footer Placeholder 3">
            <a:extLst>
              <a:ext uri="{FF2B5EF4-FFF2-40B4-BE49-F238E27FC236}">
                <a16:creationId xmlns:a16="http://schemas.microsoft.com/office/drawing/2014/main" id="{319E1A95-BBBC-D417-20A0-A9CA706D74EE}"/>
              </a:ext>
            </a:extLst>
          </p:cNvPr>
          <p:cNvSpPr>
            <a:spLocks noGrp="1"/>
          </p:cNvSpPr>
          <p:nvPr>
            <p:ph type="ftr" sz="quarter" idx="11"/>
          </p:nvPr>
        </p:nvSpPr>
        <p:spPr/>
        <p:txBody>
          <a:bodyPr/>
          <a:lstStyle/>
          <a:p>
            <a:endParaRPr lang="ko-KR" altLang="en-US" dirty="0"/>
          </a:p>
        </p:txBody>
      </p:sp>
      <p:sp>
        <p:nvSpPr>
          <p:cNvPr id="5" name="Slide Number Placeholder 4">
            <a:extLst>
              <a:ext uri="{FF2B5EF4-FFF2-40B4-BE49-F238E27FC236}">
                <a16:creationId xmlns:a16="http://schemas.microsoft.com/office/drawing/2014/main" id="{158D0D4C-D529-1E4F-622D-A494B8D42170}"/>
              </a:ext>
            </a:extLst>
          </p:cNvPr>
          <p:cNvSpPr>
            <a:spLocks noGrp="1"/>
          </p:cNvSpPr>
          <p:nvPr>
            <p:ph type="sldNum" sz="quarter" idx="12"/>
          </p:nvPr>
        </p:nvSpPr>
        <p:spPr/>
        <p:txBody>
          <a:bodyPr/>
          <a:lstStyle/>
          <a:p>
            <a:fld id="{E896E777-B164-449B-8424-08CCE1A44ADA}" type="slidenum">
              <a:rPr lang="ko-KR" altLang="en-US" smtClean="0"/>
              <a:t>‹#›</a:t>
            </a:fld>
            <a:endParaRPr lang="ko-KR" altLang="en-US" dirty="0"/>
          </a:p>
        </p:txBody>
      </p:sp>
    </p:spTree>
    <p:extLst>
      <p:ext uri="{BB962C8B-B14F-4D97-AF65-F5344CB8AC3E}">
        <p14:creationId xmlns:p14="http://schemas.microsoft.com/office/powerpoint/2010/main" val="2449858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79E1E3-CFC7-6687-89AD-628C56F40A36}"/>
              </a:ext>
            </a:extLst>
          </p:cNvPr>
          <p:cNvSpPr>
            <a:spLocks noGrp="1"/>
          </p:cNvSpPr>
          <p:nvPr>
            <p:ph type="dt" sz="half" idx="10"/>
          </p:nvPr>
        </p:nvSpPr>
        <p:spPr/>
        <p:txBody>
          <a:bodyPr/>
          <a:lstStyle/>
          <a:p>
            <a:fld id="{6D744198-B312-471B-9822-F09E4C012C3D}" type="datetimeFigureOut">
              <a:rPr lang="ko-KR" altLang="en-US" smtClean="0"/>
              <a:t>2024-03-12</a:t>
            </a:fld>
            <a:endParaRPr lang="ko-KR" altLang="en-US" dirty="0"/>
          </a:p>
        </p:txBody>
      </p:sp>
      <p:sp>
        <p:nvSpPr>
          <p:cNvPr id="3" name="Footer Placeholder 2">
            <a:extLst>
              <a:ext uri="{FF2B5EF4-FFF2-40B4-BE49-F238E27FC236}">
                <a16:creationId xmlns:a16="http://schemas.microsoft.com/office/drawing/2014/main" id="{02A66E4B-8C93-1A3D-AEC5-8CBA7CBADDB6}"/>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4F80C7AF-A25B-B676-286F-E9ECB1C572A5}"/>
              </a:ext>
            </a:extLst>
          </p:cNvPr>
          <p:cNvSpPr>
            <a:spLocks noGrp="1"/>
          </p:cNvSpPr>
          <p:nvPr>
            <p:ph type="sldNum" sz="quarter" idx="12"/>
          </p:nvPr>
        </p:nvSpPr>
        <p:spPr/>
        <p:txBody>
          <a:bodyPr/>
          <a:lstStyle/>
          <a:p>
            <a:fld id="{E896E777-B164-449B-8424-08CCE1A44ADA}" type="slidenum">
              <a:rPr lang="ko-KR" altLang="en-US" smtClean="0"/>
              <a:t>‹#›</a:t>
            </a:fld>
            <a:endParaRPr lang="ko-KR" altLang="en-US" dirty="0"/>
          </a:p>
        </p:txBody>
      </p:sp>
    </p:spTree>
    <p:extLst>
      <p:ext uri="{BB962C8B-B14F-4D97-AF65-F5344CB8AC3E}">
        <p14:creationId xmlns:p14="http://schemas.microsoft.com/office/powerpoint/2010/main" val="3348637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93ACD-4F44-8C0D-8B36-66242D6EAEDE}"/>
              </a:ext>
            </a:extLst>
          </p:cNvPr>
          <p:cNvSpPr>
            <a:spLocks noGrp="1"/>
          </p:cNvSpPr>
          <p:nvPr>
            <p:ph type="title"/>
          </p:nvPr>
        </p:nvSpPr>
        <p:spPr>
          <a:xfrm>
            <a:off x="839788" y="457200"/>
            <a:ext cx="3932237" cy="1600200"/>
          </a:xfrm>
        </p:spPr>
        <p:txBody>
          <a:bodyPr anchor="b"/>
          <a:lstStyle>
            <a:lvl1pPr>
              <a:defRPr sz="3200"/>
            </a:lvl1pPr>
          </a:lstStyle>
          <a:p>
            <a:r>
              <a:rPr lang="en-US" altLang="ko-KR"/>
              <a:t>Click to edit Master title style</a:t>
            </a:r>
            <a:endParaRPr lang="ko-KR" altLang="en-US"/>
          </a:p>
        </p:txBody>
      </p:sp>
      <p:sp>
        <p:nvSpPr>
          <p:cNvPr id="3" name="Content Placeholder 2">
            <a:extLst>
              <a:ext uri="{FF2B5EF4-FFF2-40B4-BE49-F238E27FC236}">
                <a16:creationId xmlns:a16="http://schemas.microsoft.com/office/drawing/2014/main" id="{647BD4A9-53D8-DF07-769E-2289000492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Text Placeholder 3">
            <a:extLst>
              <a:ext uri="{FF2B5EF4-FFF2-40B4-BE49-F238E27FC236}">
                <a16:creationId xmlns:a16="http://schemas.microsoft.com/office/drawing/2014/main" id="{C1B825F3-20BF-B81B-C4D4-4878747B17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Click to edit Master text styles</a:t>
            </a:r>
          </a:p>
        </p:txBody>
      </p:sp>
      <p:sp>
        <p:nvSpPr>
          <p:cNvPr id="5" name="Date Placeholder 4">
            <a:extLst>
              <a:ext uri="{FF2B5EF4-FFF2-40B4-BE49-F238E27FC236}">
                <a16:creationId xmlns:a16="http://schemas.microsoft.com/office/drawing/2014/main" id="{58C207FA-AAE5-D94E-AFD9-1ADD03D93865}"/>
              </a:ext>
            </a:extLst>
          </p:cNvPr>
          <p:cNvSpPr>
            <a:spLocks noGrp="1"/>
          </p:cNvSpPr>
          <p:nvPr>
            <p:ph type="dt" sz="half" idx="10"/>
          </p:nvPr>
        </p:nvSpPr>
        <p:spPr/>
        <p:txBody>
          <a:bodyPr/>
          <a:lstStyle/>
          <a:p>
            <a:fld id="{6D744198-B312-471B-9822-F09E4C012C3D}" type="datetimeFigureOut">
              <a:rPr lang="ko-KR" altLang="en-US" smtClean="0"/>
              <a:t>2024-03-12</a:t>
            </a:fld>
            <a:endParaRPr lang="ko-KR" altLang="en-US" dirty="0"/>
          </a:p>
        </p:txBody>
      </p:sp>
      <p:sp>
        <p:nvSpPr>
          <p:cNvPr id="6" name="Footer Placeholder 5">
            <a:extLst>
              <a:ext uri="{FF2B5EF4-FFF2-40B4-BE49-F238E27FC236}">
                <a16:creationId xmlns:a16="http://schemas.microsoft.com/office/drawing/2014/main" id="{B7E661B2-D46B-8070-00AA-58FD1FC63D9B}"/>
              </a:ext>
            </a:extLst>
          </p:cNvPr>
          <p:cNvSpPr>
            <a:spLocks noGrp="1"/>
          </p:cNvSpPr>
          <p:nvPr>
            <p:ph type="ftr" sz="quarter" idx="11"/>
          </p:nvPr>
        </p:nvSpPr>
        <p:spPr/>
        <p:txBody>
          <a:bodyPr/>
          <a:lstStyle/>
          <a:p>
            <a:endParaRPr lang="ko-KR" altLang="en-US" dirty="0"/>
          </a:p>
        </p:txBody>
      </p:sp>
      <p:sp>
        <p:nvSpPr>
          <p:cNvPr id="7" name="Slide Number Placeholder 6">
            <a:extLst>
              <a:ext uri="{FF2B5EF4-FFF2-40B4-BE49-F238E27FC236}">
                <a16:creationId xmlns:a16="http://schemas.microsoft.com/office/drawing/2014/main" id="{FF8AF4F9-69AD-A344-BDE0-757A1C5F0D56}"/>
              </a:ext>
            </a:extLst>
          </p:cNvPr>
          <p:cNvSpPr>
            <a:spLocks noGrp="1"/>
          </p:cNvSpPr>
          <p:nvPr>
            <p:ph type="sldNum" sz="quarter" idx="12"/>
          </p:nvPr>
        </p:nvSpPr>
        <p:spPr/>
        <p:txBody>
          <a:bodyPr/>
          <a:lstStyle/>
          <a:p>
            <a:fld id="{E896E777-B164-449B-8424-08CCE1A44ADA}" type="slidenum">
              <a:rPr lang="ko-KR" altLang="en-US" smtClean="0"/>
              <a:t>‹#›</a:t>
            </a:fld>
            <a:endParaRPr lang="ko-KR" altLang="en-US" dirty="0"/>
          </a:p>
        </p:txBody>
      </p:sp>
    </p:spTree>
    <p:extLst>
      <p:ext uri="{BB962C8B-B14F-4D97-AF65-F5344CB8AC3E}">
        <p14:creationId xmlns:p14="http://schemas.microsoft.com/office/powerpoint/2010/main" val="1924037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09D94-F19E-2A63-713C-6012FA0CFAF4}"/>
              </a:ext>
            </a:extLst>
          </p:cNvPr>
          <p:cNvSpPr>
            <a:spLocks noGrp="1"/>
          </p:cNvSpPr>
          <p:nvPr>
            <p:ph type="title"/>
          </p:nvPr>
        </p:nvSpPr>
        <p:spPr>
          <a:xfrm>
            <a:off x="839788" y="457200"/>
            <a:ext cx="3932237" cy="1600200"/>
          </a:xfrm>
        </p:spPr>
        <p:txBody>
          <a:bodyPr anchor="b"/>
          <a:lstStyle>
            <a:lvl1pPr>
              <a:defRPr sz="3200"/>
            </a:lvl1pPr>
          </a:lstStyle>
          <a:p>
            <a:r>
              <a:rPr lang="en-US" altLang="ko-KR"/>
              <a:t>Click to edit Master title style</a:t>
            </a:r>
            <a:endParaRPr lang="ko-KR" altLang="en-US"/>
          </a:p>
        </p:txBody>
      </p:sp>
      <p:sp>
        <p:nvSpPr>
          <p:cNvPr id="3" name="Picture Placeholder 2">
            <a:extLst>
              <a:ext uri="{FF2B5EF4-FFF2-40B4-BE49-F238E27FC236}">
                <a16:creationId xmlns:a16="http://schemas.microsoft.com/office/drawing/2014/main" id="{50A97FB4-9747-79AB-2623-396125B3F2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dirty="0"/>
          </a:p>
        </p:txBody>
      </p:sp>
      <p:sp>
        <p:nvSpPr>
          <p:cNvPr id="4" name="Text Placeholder 3">
            <a:extLst>
              <a:ext uri="{FF2B5EF4-FFF2-40B4-BE49-F238E27FC236}">
                <a16:creationId xmlns:a16="http://schemas.microsoft.com/office/drawing/2014/main" id="{F5A15374-D677-EF40-B200-D3768B896E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Click to edit Master text styles</a:t>
            </a:r>
          </a:p>
        </p:txBody>
      </p:sp>
      <p:sp>
        <p:nvSpPr>
          <p:cNvPr id="5" name="Date Placeholder 4">
            <a:extLst>
              <a:ext uri="{FF2B5EF4-FFF2-40B4-BE49-F238E27FC236}">
                <a16:creationId xmlns:a16="http://schemas.microsoft.com/office/drawing/2014/main" id="{F9952479-39D2-D13E-4CFE-D022B72CE6B0}"/>
              </a:ext>
            </a:extLst>
          </p:cNvPr>
          <p:cNvSpPr>
            <a:spLocks noGrp="1"/>
          </p:cNvSpPr>
          <p:nvPr>
            <p:ph type="dt" sz="half" idx="10"/>
          </p:nvPr>
        </p:nvSpPr>
        <p:spPr/>
        <p:txBody>
          <a:bodyPr/>
          <a:lstStyle/>
          <a:p>
            <a:fld id="{6D744198-B312-471B-9822-F09E4C012C3D}" type="datetimeFigureOut">
              <a:rPr lang="ko-KR" altLang="en-US" smtClean="0"/>
              <a:t>2024-03-12</a:t>
            </a:fld>
            <a:endParaRPr lang="ko-KR" altLang="en-US" dirty="0"/>
          </a:p>
        </p:txBody>
      </p:sp>
      <p:sp>
        <p:nvSpPr>
          <p:cNvPr id="6" name="Footer Placeholder 5">
            <a:extLst>
              <a:ext uri="{FF2B5EF4-FFF2-40B4-BE49-F238E27FC236}">
                <a16:creationId xmlns:a16="http://schemas.microsoft.com/office/drawing/2014/main" id="{E7B541C9-FD13-A974-6273-D28EF3BB83C0}"/>
              </a:ext>
            </a:extLst>
          </p:cNvPr>
          <p:cNvSpPr>
            <a:spLocks noGrp="1"/>
          </p:cNvSpPr>
          <p:nvPr>
            <p:ph type="ftr" sz="quarter" idx="11"/>
          </p:nvPr>
        </p:nvSpPr>
        <p:spPr/>
        <p:txBody>
          <a:bodyPr/>
          <a:lstStyle/>
          <a:p>
            <a:endParaRPr lang="ko-KR" altLang="en-US" dirty="0"/>
          </a:p>
        </p:txBody>
      </p:sp>
      <p:sp>
        <p:nvSpPr>
          <p:cNvPr id="7" name="Slide Number Placeholder 6">
            <a:extLst>
              <a:ext uri="{FF2B5EF4-FFF2-40B4-BE49-F238E27FC236}">
                <a16:creationId xmlns:a16="http://schemas.microsoft.com/office/drawing/2014/main" id="{DE644D27-08E3-9613-7105-23F4CA18F0EF}"/>
              </a:ext>
            </a:extLst>
          </p:cNvPr>
          <p:cNvSpPr>
            <a:spLocks noGrp="1"/>
          </p:cNvSpPr>
          <p:nvPr>
            <p:ph type="sldNum" sz="quarter" idx="12"/>
          </p:nvPr>
        </p:nvSpPr>
        <p:spPr/>
        <p:txBody>
          <a:bodyPr/>
          <a:lstStyle/>
          <a:p>
            <a:fld id="{E896E777-B164-449B-8424-08CCE1A44ADA}" type="slidenum">
              <a:rPr lang="ko-KR" altLang="en-US" smtClean="0"/>
              <a:t>‹#›</a:t>
            </a:fld>
            <a:endParaRPr lang="ko-KR" altLang="en-US" dirty="0"/>
          </a:p>
        </p:txBody>
      </p:sp>
    </p:spTree>
    <p:extLst>
      <p:ext uri="{BB962C8B-B14F-4D97-AF65-F5344CB8AC3E}">
        <p14:creationId xmlns:p14="http://schemas.microsoft.com/office/powerpoint/2010/main" val="26295547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1B7207-0DFE-8F6B-613A-29318D1BAE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ko-KR"/>
              <a:t>Click to edit Master title style</a:t>
            </a:r>
            <a:endParaRPr lang="ko-KR" altLang="en-US"/>
          </a:p>
        </p:txBody>
      </p:sp>
      <p:sp>
        <p:nvSpPr>
          <p:cNvPr id="3" name="Text Placeholder 2">
            <a:extLst>
              <a:ext uri="{FF2B5EF4-FFF2-40B4-BE49-F238E27FC236}">
                <a16:creationId xmlns:a16="http://schemas.microsoft.com/office/drawing/2014/main" id="{53723A8E-C711-7264-1D19-DB158032AA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a:extLst>
              <a:ext uri="{FF2B5EF4-FFF2-40B4-BE49-F238E27FC236}">
                <a16:creationId xmlns:a16="http://schemas.microsoft.com/office/drawing/2014/main" id="{CA7FABC8-2EED-A532-139B-5BA4648A3A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744198-B312-471B-9822-F09E4C012C3D}" type="datetimeFigureOut">
              <a:rPr lang="ko-KR" altLang="en-US" smtClean="0"/>
              <a:t>2024-03-12</a:t>
            </a:fld>
            <a:endParaRPr lang="ko-KR" altLang="en-US" dirty="0"/>
          </a:p>
        </p:txBody>
      </p:sp>
      <p:sp>
        <p:nvSpPr>
          <p:cNvPr id="5" name="Footer Placeholder 4">
            <a:extLst>
              <a:ext uri="{FF2B5EF4-FFF2-40B4-BE49-F238E27FC236}">
                <a16:creationId xmlns:a16="http://schemas.microsoft.com/office/drawing/2014/main" id="{AD4E11A0-2D22-5472-CA6D-BA57228EB4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dirty="0"/>
          </a:p>
        </p:txBody>
      </p:sp>
      <p:sp>
        <p:nvSpPr>
          <p:cNvPr id="6" name="Slide Number Placeholder 5">
            <a:extLst>
              <a:ext uri="{FF2B5EF4-FFF2-40B4-BE49-F238E27FC236}">
                <a16:creationId xmlns:a16="http://schemas.microsoft.com/office/drawing/2014/main" id="{2546018C-6E2D-789A-7AA4-6DCECB7F6E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96E777-B164-449B-8424-08CCE1A44ADA}" type="slidenum">
              <a:rPr lang="ko-KR" altLang="en-US" smtClean="0"/>
              <a:t>‹#›</a:t>
            </a:fld>
            <a:endParaRPr lang="ko-KR" altLang="en-US" dirty="0"/>
          </a:p>
        </p:txBody>
      </p:sp>
    </p:spTree>
    <p:extLst>
      <p:ext uri="{BB962C8B-B14F-4D97-AF65-F5344CB8AC3E}">
        <p14:creationId xmlns:p14="http://schemas.microsoft.com/office/powerpoint/2010/main" val="3187620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4E8AAA2E-604D-FA4A-B6E0-A38BA5DA262C}"/>
              </a:ext>
            </a:extLst>
          </p:cNvPr>
          <p:cNvGrpSpPr/>
          <p:nvPr/>
        </p:nvGrpSpPr>
        <p:grpSpPr>
          <a:xfrm>
            <a:off x="116114" y="382555"/>
            <a:ext cx="11771086" cy="5651762"/>
            <a:chOff x="804283" y="4023734"/>
            <a:chExt cx="10712611" cy="907325"/>
          </a:xfrm>
        </p:grpSpPr>
        <p:cxnSp>
          <p:nvCxnSpPr>
            <p:cNvPr id="6" name="직선 연결선[R] 5">
              <a:extLst>
                <a:ext uri="{FF2B5EF4-FFF2-40B4-BE49-F238E27FC236}">
                  <a16:creationId xmlns:a16="http://schemas.microsoft.com/office/drawing/2014/main" id="{D260D9F4-53D9-C546-ABD0-6B2DB971826C}"/>
                </a:ext>
              </a:extLst>
            </p:cNvPr>
            <p:cNvCxnSpPr>
              <a:cxnSpLocks/>
            </p:cNvCxnSpPr>
            <p:nvPr/>
          </p:nvCxnSpPr>
          <p:spPr>
            <a:xfrm>
              <a:off x="804283" y="4397276"/>
              <a:ext cx="10527398" cy="0"/>
            </a:xfrm>
            <a:prstGeom prst="line">
              <a:avLst/>
            </a:prstGeom>
            <a:ln w="38100">
              <a:solidFill>
                <a:srgbClr val="A0332D"/>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2A51BC7-14CF-6F48-BF75-BE8B8B9881A5}"/>
                </a:ext>
              </a:extLst>
            </p:cNvPr>
            <p:cNvSpPr txBox="1"/>
            <p:nvPr/>
          </p:nvSpPr>
          <p:spPr>
            <a:xfrm>
              <a:off x="804283" y="4023734"/>
              <a:ext cx="10712611" cy="370575"/>
            </a:xfrm>
            <a:prstGeom prst="rect">
              <a:avLst/>
            </a:prstGeom>
            <a:noFill/>
          </p:spPr>
          <p:txBody>
            <a:bodyPr wrap="square" rtlCol="0">
              <a:spAutoFit/>
            </a:bodyPr>
            <a:lstStyle/>
            <a:p>
              <a:r>
                <a:rPr kumimoji="1" lang="en-US" altLang="ko-Kore-KR" sz="3600" b="1" dirty="0">
                  <a:latin typeface="Times New Roman" panose="02020603050405020304" pitchFamily="18" charset="0"/>
                  <a:cs typeface="Times New Roman" panose="02020603050405020304" pitchFamily="18" charset="0"/>
                </a:rPr>
                <a:t>Scaling Up Visual and Vision-Language</a:t>
              </a:r>
            </a:p>
            <a:p>
              <a:r>
                <a:rPr kumimoji="1" lang="en-US" altLang="ko-Kore-KR" sz="3600" b="1" dirty="0">
                  <a:latin typeface="Times New Roman" panose="02020603050405020304" pitchFamily="18" charset="0"/>
                  <a:cs typeface="Times New Roman" panose="02020603050405020304" pitchFamily="18" charset="0"/>
                </a:rPr>
                <a:t>Representation Learning With Noisy Text Supervision</a:t>
              </a:r>
            </a:p>
            <a:p>
              <a:r>
                <a:rPr kumimoji="1" lang="en-US" altLang="ko-Kore-KR" sz="3600" b="1" dirty="0">
                  <a:highlight>
                    <a:srgbClr val="FFFF00"/>
                  </a:highlight>
                  <a:latin typeface="Times New Roman" panose="02020603050405020304" pitchFamily="18" charset="0"/>
                  <a:cs typeface="Times New Roman" panose="02020603050405020304" pitchFamily="18" charset="0"/>
                </a:rPr>
                <a:t>ALIGN</a:t>
              </a:r>
              <a:r>
                <a:rPr kumimoji="1" lang="en-US" altLang="ko-Kore-KR" sz="3600" b="1" dirty="0">
                  <a:latin typeface="Times New Roman" panose="02020603050405020304" pitchFamily="18" charset="0"/>
                  <a:cs typeface="Times New Roman" panose="02020603050405020304" pitchFamily="18" charset="0"/>
                </a:rPr>
                <a:t>: </a:t>
              </a:r>
              <a:r>
                <a:rPr kumimoji="1" lang="en-US" altLang="ko-Kore-KR" sz="3600" b="1" u="sng" dirty="0">
                  <a:latin typeface="Times New Roman" panose="02020603050405020304" pitchFamily="18" charset="0"/>
                  <a:cs typeface="Times New Roman" panose="02020603050405020304" pitchFamily="18" charset="0"/>
                </a:rPr>
                <a:t>A</a:t>
              </a:r>
              <a:r>
                <a:rPr kumimoji="1" lang="en-US" altLang="ko-Kore-KR" sz="3600" b="1" dirty="0">
                  <a:latin typeface="Times New Roman" panose="02020603050405020304" pitchFamily="18" charset="0"/>
                  <a:cs typeface="Times New Roman" panose="02020603050405020304" pitchFamily="18" charset="0"/>
                </a:rPr>
                <a:t> </a:t>
              </a:r>
              <a:r>
                <a:rPr kumimoji="1" lang="en-US" altLang="ko-Kore-KR" sz="3600" b="1" u="sng" dirty="0">
                  <a:latin typeface="Times New Roman" panose="02020603050405020304" pitchFamily="18" charset="0"/>
                  <a:cs typeface="Times New Roman" panose="02020603050405020304" pitchFamily="18" charset="0"/>
                </a:rPr>
                <a:t>L</a:t>
              </a:r>
              <a:r>
                <a:rPr kumimoji="1" lang="en-US" altLang="ko-Kore-KR" sz="3600" b="1" dirty="0">
                  <a:latin typeface="Times New Roman" panose="02020603050405020304" pitchFamily="18" charset="0"/>
                  <a:cs typeface="Times New Roman" panose="02020603050405020304" pitchFamily="18" charset="0"/>
                </a:rPr>
                <a:t>arge-scale </a:t>
              </a:r>
              <a:r>
                <a:rPr kumimoji="1" lang="en-US" altLang="ko-Kore-KR" sz="3600" b="1" u="sng" dirty="0" err="1">
                  <a:latin typeface="Times New Roman" panose="02020603050405020304" pitchFamily="18" charset="0"/>
                  <a:cs typeface="Times New Roman" panose="02020603050405020304" pitchFamily="18" charset="0"/>
                </a:rPr>
                <a:t>I</a:t>
              </a:r>
              <a:r>
                <a:rPr kumimoji="1" lang="en-US" altLang="ko-Kore-KR" sz="3600" b="1" dirty="0" err="1">
                  <a:latin typeface="Times New Roman" panose="02020603050405020304" pitchFamily="18" charset="0"/>
                  <a:cs typeface="Times New Roman" panose="02020603050405020304" pitchFamily="18" charset="0"/>
                </a:rPr>
                <a:t>ma</a:t>
              </a:r>
              <a:r>
                <a:rPr kumimoji="1" lang="en-US" altLang="ko-Kore-KR" sz="3600" b="1" u="sng" dirty="0" err="1">
                  <a:latin typeface="Times New Roman" panose="02020603050405020304" pitchFamily="18" charset="0"/>
                  <a:cs typeface="Times New Roman" panose="02020603050405020304" pitchFamily="18" charset="0"/>
                </a:rPr>
                <a:t>G</a:t>
              </a:r>
              <a:r>
                <a:rPr kumimoji="1" lang="en-US" altLang="ko-Kore-KR" sz="3600" b="1" dirty="0" err="1">
                  <a:latin typeface="Times New Roman" panose="02020603050405020304" pitchFamily="18" charset="0"/>
                  <a:cs typeface="Times New Roman" panose="02020603050405020304" pitchFamily="18" charset="0"/>
                </a:rPr>
                <a:t>e</a:t>
              </a:r>
              <a:r>
                <a:rPr kumimoji="1" lang="en-US" altLang="ko-Kore-KR" sz="3600" b="1" dirty="0">
                  <a:latin typeface="Times New Roman" panose="02020603050405020304" pitchFamily="18" charset="0"/>
                  <a:cs typeface="Times New Roman" panose="02020603050405020304" pitchFamily="18" charset="0"/>
                </a:rPr>
                <a:t> and </a:t>
              </a:r>
              <a:r>
                <a:rPr kumimoji="1" lang="en-US" altLang="ko-Kore-KR" sz="3600" b="1" u="sng" dirty="0">
                  <a:latin typeface="Times New Roman" panose="02020603050405020304" pitchFamily="18" charset="0"/>
                  <a:cs typeface="Times New Roman" panose="02020603050405020304" pitchFamily="18" charset="0"/>
                </a:rPr>
                <a:t>N</a:t>
              </a:r>
              <a:r>
                <a:rPr kumimoji="1" lang="en-US" altLang="ko-Kore-KR" sz="3600" b="1" dirty="0">
                  <a:latin typeface="Times New Roman" panose="02020603050405020304" pitchFamily="18" charset="0"/>
                  <a:cs typeface="Times New Roman" panose="02020603050405020304" pitchFamily="18" charset="0"/>
                </a:rPr>
                <a:t>oisy-text embedding</a:t>
              </a:r>
            </a:p>
            <a:p>
              <a:r>
                <a:rPr kumimoji="1" lang="en-US" altLang="ko-Kore-KR" sz="3600" b="1" dirty="0">
                  <a:latin typeface="Times New Roman" panose="02020603050405020304" pitchFamily="18" charset="0"/>
                  <a:cs typeface="Times New Roman" panose="02020603050405020304" pitchFamily="18" charset="0"/>
                </a:rPr>
                <a:t>(ICML 2021, by Google)</a:t>
              </a:r>
            </a:p>
          </p:txBody>
        </p:sp>
        <p:sp>
          <p:nvSpPr>
            <p:cNvPr id="8" name="TextBox 7">
              <a:extLst>
                <a:ext uri="{FF2B5EF4-FFF2-40B4-BE49-F238E27FC236}">
                  <a16:creationId xmlns:a16="http://schemas.microsoft.com/office/drawing/2014/main" id="{894DF41C-9AF5-F84C-A87A-7342F34147CA}"/>
                </a:ext>
              </a:extLst>
            </p:cNvPr>
            <p:cNvSpPr txBox="1"/>
            <p:nvPr/>
          </p:nvSpPr>
          <p:spPr>
            <a:xfrm>
              <a:off x="8749704" y="4720970"/>
              <a:ext cx="2351926" cy="210089"/>
            </a:xfrm>
            <a:prstGeom prst="rect">
              <a:avLst/>
            </a:prstGeom>
            <a:noFill/>
          </p:spPr>
          <p:txBody>
            <a:bodyPr wrap="none" rtlCol="0">
              <a:spAutoFit/>
            </a:bodyPr>
            <a:lstStyle/>
            <a:p>
              <a:pPr algn="r">
                <a:lnSpc>
                  <a:spcPct val="120000"/>
                </a:lnSpc>
              </a:pPr>
              <a:r>
                <a:rPr kumimoji="1" lang="en-US" altLang="ko-KR" sz="2800" b="1" dirty="0">
                  <a:latin typeface="Times New Roman" panose="02020603050405020304" pitchFamily="18" charset="0"/>
                  <a:cs typeface="Times New Roman" panose="02020603050405020304" pitchFamily="18" charset="0"/>
                </a:rPr>
                <a:t>Hakjun Moon</a:t>
              </a:r>
            </a:p>
            <a:p>
              <a:pPr algn="r">
                <a:lnSpc>
                  <a:spcPct val="120000"/>
                </a:lnSpc>
              </a:pPr>
              <a:r>
                <a:rPr kumimoji="1" lang="en-US" altLang="ko-KR" sz="2800" b="1" dirty="0">
                  <a:latin typeface="Times New Roman" panose="02020603050405020304" pitchFamily="18" charset="0"/>
                  <a:cs typeface="Times New Roman" panose="02020603050405020304" pitchFamily="18" charset="0"/>
                </a:rPr>
                <a:t>02/02/2024</a:t>
              </a:r>
            </a:p>
          </p:txBody>
        </p:sp>
      </p:grpSp>
      <p:sp>
        <p:nvSpPr>
          <p:cNvPr id="2" name="슬라이드 번호 개체 틀 1">
            <a:extLst>
              <a:ext uri="{FF2B5EF4-FFF2-40B4-BE49-F238E27FC236}">
                <a16:creationId xmlns:a16="http://schemas.microsoft.com/office/drawing/2014/main" id="{93BC7F71-BBA9-0B42-DD83-B5A7DDAB75A2}"/>
              </a:ext>
            </a:extLst>
          </p:cNvPr>
          <p:cNvSpPr>
            <a:spLocks noGrp="1"/>
          </p:cNvSpPr>
          <p:nvPr>
            <p:ph type="sldNum" sz="quarter" idx="12"/>
          </p:nvPr>
        </p:nvSpPr>
        <p:spPr>
          <a:xfrm>
            <a:off x="9318186" y="6356352"/>
            <a:ext cx="2743200" cy="365125"/>
          </a:xfrm>
        </p:spPr>
        <p:txBody>
          <a:bodyPr/>
          <a:lstStyle/>
          <a:p>
            <a:fld id="{7883D30E-07AA-4246-8E4E-289004EA4189}" type="slidenum">
              <a:rPr lang="en-KR" sz="1400" smtClean="0">
                <a:solidFill>
                  <a:schemeClr val="tx1">
                    <a:lumMod val="50000"/>
                    <a:lumOff val="50000"/>
                  </a:schemeClr>
                </a:solidFill>
                <a:latin typeface="Calibri" panose="020F0502020204030204" pitchFamily="34" charset="0"/>
                <a:cs typeface="Calibri" panose="020F0502020204030204" pitchFamily="34" charset="0"/>
              </a:rPr>
              <a:t>1</a:t>
            </a:fld>
            <a:endParaRPr lang="en-KR" sz="1400" dirty="0">
              <a:solidFill>
                <a:schemeClr val="tx1">
                  <a:lumMod val="50000"/>
                  <a:lumOff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87907065"/>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1">
            <a:extLst>
              <a:ext uri="{FF2B5EF4-FFF2-40B4-BE49-F238E27FC236}">
                <a16:creationId xmlns:a16="http://schemas.microsoft.com/office/drawing/2014/main" id="{668BDACD-483A-B44B-8111-970860D021E9}"/>
              </a:ext>
            </a:extLst>
          </p:cNvPr>
          <p:cNvSpPr>
            <a:spLocks noGrp="1"/>
          </p:cNvSpPr>
          <p:nvPr>
            <p:ph type="sldNum" sz="quarter" idx="12"/>
          </p:nvPr>
        </p:nvSpPr>
        <p:spPr>
          <a:xfrm>
            <a:off x="9318186" y="6356352"/>
            <a:ext cx="2743200" cy="365125"/>
          </a:xfrm>
        </p:spPr>
        <p:txBody>
          <a:bodyPr/>
          <a:lstStyle/>
          <a:p>
            <a:fld id="{7883D30E-07AA-4246-8E4E-289004EA4189}" type="slidenum">
              <a:rPr lang="en-KR" sz="1400" smtClean="0">
                <a:solidFill>
                  <a:schemeClr val="tx1">
                    <a:lumMod val="50000"/>
                    <a:lumOff val="50000"/>
                  </a:schemeClr>
                </a:solidFill>
                <a:latin typeface="Calibri" panose="020F0502020204030204" pitchFamily="34" charset="0"/>
                <a:cs typeface="Calibri" panose="020F0502020204030204" pitchFamily="34" charset="0"/>
              </a:rPr>
              <a:t>10</a:t>
            </a:fld>
            <a:endParaRPr lang="en-KR" sz="1400">
              <a:solidFill>
                <a:schemeClr val="tx1">
                  <a:lumMod val="50000"/>
                  <a:lumOff val="50000"/>
                </a:schemeClr>
              </a:solidFill>
              <a:latin typeface="Calibri" panose="020F0502020204030204" pitchFamily="34" charset="0"/>
              <a:cs typeface="Calibri" panose="020F0502020204030204" pitchFamily="34" charset="0"/>
            </a:endParaRPr>
          </a:p>
        </p:txBody>
      </p:sp>
      <p:cxnSp>
        <p:nvCxnSpPr>
          <p:cNvPr id="3" name="직선 연결선[R] 5">
            <a:extLst>
              <a:ext uri="{FF2B5EF4-FFF2-40B4-BE49-F238E27FC236}">
                <a16:creationId xmlns:a16="http://schemas.microsoft.com/office/drawing/2014/main" id="{AC68EDAA-DE49-6E6F-6383-3BDB9BF74EF5}"/>
              </a:ext>
            </a:extLst>
          </p:cNvPr>
          <p:cNvCxnSpPr>
            <a:cxnSpLocks/>
          </p:cNvCxnSpPr>
          <p:nvPr/>
        </p:nvCxnSpPr>
        <p:spPr>
          <a:xfrm>
            <a:off x="510752" y="1022490"/>
            <a:ext cx="10527398" cy="0"/>
          </a:xfrm>
          <a:prstGeom prst="line">
            <a:avLst/>
          </a:prstGeom>
          <a:ln w="38100">
            <a:solidFill>
              <a:srgbClr val="A0332D"/>
            </a:solidFill>
          </a:ln>
        </p:spPr>
        <p:style>
          <a:lnRef idx="1">
            <a:schemeClr val="accent1"/>
          </a:lnRef>
          <a:fillRef idx="0">
            <a:schemeClr val="accent1"/>
          </a:fillRef>
          <a:effectRef idx="0">
            <a:schemeClr val="accent1"/>
          </a:effectRef>
          <a:fontRef idx="minor">
            <a:schemeClr val="tx1"/>
          </a:fontRef>
        </p:style>
      </p:cxnSp>
      <p:sp>
        <p:nvSpPr>
          <p:cNvPr id="4" name="제목 7">
            <a:extLst>
              <a:ext uri="{FF2B5EF4-FFF2-40B4-BE49-F238E27FC236}">
                <a16:creationId xmlns:a16="http://schemas.microsoft.com/office/drawing/2014/main" id="{4909866C-6767-C9D6-64DD-065D45FDA245}"/>
              </a:ext>
            </a:extLst>
          </p:cNvPr>
          <p:cNvSpPr txBox="1">
            <a:spLocks/>
          </p:cNvSpPr>
          <p:nvPr/>
        </p:nvSpPr>
        <p:spPr>
          <a:xfrm>
            <a:off x="435572" y="268338"/>
            <a:ext cx="10397528" cy="587152"/>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en-US" sz="3600" b="1" dirty="0">
                <a:latin typeface="Times New Roman" panose="02020603050405020304" pitchFamily="18" charset="0"/>
                <a:cs typeface="Times New Roman" panose="02020603050405020304" pitchFamily="18" charset="0"/>
              </a:rPr>
              <a:t>ALIGN Training: Contrastive Learning</a:t>
            </a:r>
            <a:endParaRPr lang="ko-Kore-KR" altLang="en-US" sz="3600" b="1" dirty="0">
              <a:latin typeface="Times New Roman" panose="02020603050405020304" pitchFamily="18" charset="0"/>
              <a:cs typeface="Times New Roman" panose="02020603050405020304" pitchFamily="18" charset="0"/>
            </a:endParaRPr>
          </a:p>
        </p:txBody>
      </p:sp>
      <p:pic>
        <p:nvPicPr>
          <p:cNvPr id="7" name="그림 6">
            <a:extLst>
              <a:ext uri="{FF2B5EF4-FFF2-40B4-BE49-F238E27FC236}">
                <a16:creationId xmlns:a16="http://schemas.microsoft.com/office/drawing/2014/main" id="{03DDBA61-5E81-8334-65D1-033FFF246576}"/>
              </a:ext>
            </a:extLst>
          </p:cNvPr>
          <p:cNvPicPr>
            <a:picLocks noChangeAspect="1"/>
          </p:cNvPicPr>
          <p:nvPr/>
        </p:nvPicPr>
        <p:blipFill>
          <a:blip r:embed="rId3"/>
          <a:stretch>
            <a:fillRect/>
          </a:stretch>
        </p:blipFill>
        <p:spPr>
          <a:xfrm>
            <a:off x="2139617" y="1193382"/>
            <a:ext cx="7912765" cy="3858235"/>
          </a:xfrm>
          <a:prstGeom prst="rect">
            <a:avLst/>
          </a:prstGeom>
        </p:spPr>
      </p:pic>
      <p:sp>
        <p:nvSpPr>
          <p:cNvPr id="9" name="TextBox 8">
            <a:extLst>
              <a:ext uri="{FF2B5EF4-FFF2-40B4-BE49-F238E27FC236}">
                <a16:creationId xmlns:a16="http://schemas.microsoft.com/office/drawing/2014/main" id="{7F6FB57E-6604-1801-4D1B-4946D1254165}"/>
              </a:ext>
            </a:extLst>
          </p:cNvPr>
          <p:cNvSpPr txBox="1"/>
          <p:nvPr/>
        </p:nvSpPr>
        <p:spPr>
          <a:xfrm>
            <a:off x="2139617" y="5173688"/>
            <a:ext cx="7349616" cy="1015663"/>
          </a:xfrm>
          <a:prstGeom prst="rect">
            <a:avLst/>
          </a:prstGeom>
          <a:noFill/>
        </p:spPr>
        <p:txBody>
          <a:bodyPr wrap="square">
            <a:spAutoFit/>
          </a:bodyPr>
          <a:lstStyle/>
          <a:p>
            <a:pPr algn="l"/>
            <a:r>
              <a:rPr lang="en-US" altLang="ko-KR" sz="2000" b="0" i="0" u="none" strike="noStrike" baseline="0" dirty="0">
                <a:latin typeface="NimbusRomNo9L-Regu"/>
              </a:rPr>
              <a:t>Positive: matched image-text pairs</a:t>
            </a:r>
          </a:p>
          <a:p>
            <a:pPr algn="l"/>
            <a:endParaRPr lang="en-US" altLang="ko-KR" sz="2000" b="0" i="0" u="none" strike="noStrike" baseline="0" dirty="0">
              <a:latin typeface="NimbusRomNo9L-Regu"/>
            </a:endParaRPr>
          </a:p>
          <a:p>
            <a:r>
              <a:rPr lang="en-US" altLang="ko-KR" sz="2000" b="0" i="0" u="none" strike="noStrike" baseline="0" dirty="0">
                <a:latin typeface="NimbusRomNo9L-Regu"/>
              </a:rPr>
              <a:t>Negative</a:t>
            </a:r>
            <a:r>
              <a:rPr lang="en-US" altLang="ko-KR" sz="2000" dirty="0">
                <a:latin typeface="NimbusRomNo9L-Regu"/>
              </a:rPr>
              <a:t> : </a:t>
            </a:r>
            <a:r>
              <a:rPr lang="en-US" altLang="ko-KR" sz="2000" b="0" i="0" u="none" strike="noStrike" baseline="0" dirty="0">
                <a:latin typeface="NimbusRomNo9L-Regu"/>
              </a:rPr>
              <a:t>all other random image-text pairs that can be formed</a:t>
            </a:r>
            <a:endParaRPr lang="ko-KR" altLang="en-US" sz="2000" dirty="0"/>
          </a:p>
        </p:txBody>
      </p:sp>
    </p:spTree>
    <p:extLst>
      <p:ext uri="{BB962C8B-B14F-4D97-AF65-F5344CB8AC3E}">
        <p14:creationId xmlns:p14="http://schemas.microsoft.com/office/powerpoint/2010/main" val="1083726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1">
            <a:extLst>
              <a:ext uri="{FF2B5EF4-FFF2-40B4-BE49-F238E27FC236}">
                <a16:creationId xmlns:a16="http://schemas.microsoft.com/office/drawing/2014/main" id="{668BDACD-483A-B44B-8111-970860D021E9}"/>
              </a:ext>
            </a:extLst>
          </p:cNvPr>
          <p:cNvSpPr>
            <a:spLocks noGrp="1"/>
          </p:cNvSpPr>
          <p:nvPr>
            <p:ph type="sldNum" sz="quarter" idx="12"/>
          </p:nvPr>
        </p:nvSpPr>
        <p:spPr>
          <a:xfrm>
            <a:off x="9318186" y="6356352"/>
            <a:ext cx="2743200" cy="365125"/>
          </a:xfrm>
        </p:spPr>
        <p:txBody>
          <a:bodyPr/>
          <a:lstStyle/>
          <a:p>
            <a:fld id="{7883D30E-07AA-4246-8E4E-289004EA4189}" type="slidenum">
              <a:rPr lang="en-KR" sz="1400" smtClean="0">
                <a:solidFill>
                  <a:schemeClr val="tx1">
                    <a:lumMod val="50000"/>
                    <a:lumOff val="50000"/>
                  </a:schemeClr>
                </a:solidFill>
                <a:latin typeface="Calibri" panose="020F0502020204030204" pitchFamily="34" charset="0"/>
                <a:cs typeface="Calibri" panose="020F0502020204030204" pitchFamily="34" charset="0"/>
              </a:rPr>
              <a:t>11</a:t>
            </a:fld>
            <a:endParaRPr lang="en-KR" sz="1400" dirty="0">
              <a:solidFill>
                <a:schemeClr val="tx1">
                  <a:lumMod val="50000"/>
                  <a:lumOff val="50000"/>
                </a:schemeClr>
              </a:solidFill>
              <a:latin typeface="Calibri" panose="020F0502020204030204" pitchFamily="34" charset="0"/>
              <a:cs typeface="Calibri" panose="020F0502020204030204" pitchFamily="34" charset="0"/>
            </a:endParaRPr>
          </a:p>
        </p:txBody>
      </p:sp>
      <p:cxnSp>
        <p:nvCxnSpPr>
          <p:cNvPr id="3" name="직선 연결선[R] 5">
            <a:extLst>
              <a:ext uri="{FF2B5EF4-FFF2-40B4-BE49-F238E27FC236}">
                <a16:creationId xmlns:a16="http://schemas.microsoft.com/office/drawing/2014/main" id="{AC68EDAA-DE49-6E6F-6383-3BDB9BF74EF5}"/>
              </a:ext>
            </a:extLst>
          </p:cNvPr>
          <p:cNvCxnSpPr>
            <a:cxnSpLocks/>
          </p:cNvCxnSpPr>
          <p:nvPr/>
        </p:nvCxnSpPr>
        <p:spPr>
          <a:xfrm>
            <a:off x="510752" y="1022490"/>
            <a:ext cx="10527398" cy="0"/>
          </a:xfrm>
          <a:prstGeom prst="line">
            <a:avLst/>
          </a:prstGeom>
          <a:ln w="38100">
            <a:solidFill>
              <a:srgbClr val="A0332D"/>
            </a:solidFill>
          </a:ln>
        </p:spPr>
        <p:style>
          <a:lnRef idx="1">
            <a:schemeClr val="accent1"/>
          </a:lnRef>
          <a:fillRef idx="0">
            <a:schemeClr val="accent1"/>
          </a:fillRef>
          <a:effectRef idx="0">
            <a:schemeClr val="accent1"/>
          </a:effectRef>
          <a:fontRef idx="minor">
            <a:schemeClr val="tx1"/>
          </a:fontRef>
        </p:style>
      </p:cxnSp>
      <p:sp>
        <p:nvSpPr>
          <p:cNvPr id="4" name="제목 7">
            <a:extLst>
              <a:ext uri="{FF2B5EF4-FFF2-40B4-BE49-F238E27FC236}">
                <a16:creationId xmlns:a16="http://schemas.microsoft.com/office/drawing/2014/main" id="{4909866C-6767-C9D6-64DD-065D45FDA245}"/>
              </a:ext>
            </a:extLst>
          </p:cNvPr>
          <p:cNvSpPr txBox="1">
            <a:spLocks/>
          </p:cNvSpPr>
          <p:nvPr/>
        </p:nvSpPr>
        <p:spPr>
          <a:xfrm>
            <a:off x="510752" y="268338"/>
            <a:ext cx="10322348" cy="587152"/>
          </a:xfrm>
          <a:prstGeom prst="rect">
            <a:avLst/>
          </a:prstGeom>
        </p:spPr>
        <p:txBody>
          <a:bodyPr vert="horz" lIns="91440" tIns="45720" rIns="91440" bIns="45720" rtlCol="0" anchor="ctr">
            <a:normAutofit fontScale="77500" lnSpcReduction="200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en-US" sz="3600" b="1" dirty="0">
                <a:latin typeface="Times New Roman" panose="02020603050405020304" pitchFamily="18" charset="0"/>
                <a:cs typeface="Times New Roman" panose="02020603050405020304" pitchFamily="18" charset="0"/>
              </a:rPr>
              <a:t>Image-text retrieval results on Flickr30K and MSCOCO datasets</a:t>
            </a:r>
            <a:endParaRPr lang="ko-Kore-KR" altLang="en-US" sz="3600" b="1" dirty="0">
              <a:latin typeface="Times New Roman" panose="02020603050405020304" pitchFamily="18" charset="0"/>
              <a:cs typeface="Times New Roman" panose="02020603050405020304" pitchFamily="18" charset="0"/>
            </a:endParaRPr>
          </a:p>
        </p:txBody>
      </p:sp>
      <p:pic>
        <p:nvPicPr>
          <p:cNvPr id="8" name="그림 7">
            <a:extLst>
              <a:ext uri="{FF2B5EF4-FFF2-40B4-BE49-F238E27FC236}">
                <a16:creationId xmlns:a16="http://schemas.microsoft.com/office/drawing/2014/main" id="{D323C8D7-3C9D-0EF1-A9AC-DBCE6A5611CD}"/>
              </a:ext>
            </a:extLst>
          </p:cNvPr>
          <p:cNvPicPr>
            <a:picLocks noChangeAspect="1"/>
          </p:cNvPicPr>
          <p:nvPr/>
        </p:nvPicPr>
        <p:blipFill>
          <a:blip r:embed="rId3"/>
          <a:stretch>
            <a:fillRect/>
          </a:stretch>
        </p:blipFill>
        <p:spPr>
          <a:xfrm>
            <a:off x="1162050" y="1641233"/>
            <a:ext cx="4219575" cy="4273672"/>
          </a:xfrm>
          <a:prstGeom prst="rect">
            <a:avLst/>
          </a:prstGeom>
          <a:ln>
            <a:solidFill>
              <a:schemeClr val="tx1"/>
            </a:solidFill>
          </a:ln>
        </p:spPr>
      </p:pic>
      <p:pic>
        <p:nvPicPr>
          <p:cNvPr id="10" name="그림 9">
            <a:extLst>
              <a:ext uri="{FF2B5EF4-FFF2-40B4-BE49-F238E27FC236}">
                <a16:creationId xmlns:a16="http://schemas.microsoft.com/office/drawing/2014/main" id="{52A2922B-0993-3A0E-FA35-6C5B4A2D6A7D}"/>
              </a:ext>
            </a:extLst>
          </p:cNvPr>
          <p:cNvPicPr>
            <a:picLocks noChangeAspect="1"/>
          </p:cNvPicPr>
          <p:nvPr/>
        </p:nvPicPr>
        <p:blipFill>
          <a:blip r:embed="rId4"/>
          <a:stretch>
            <a:fillRect/>
          </a:stretch>
        </p:blipFill>
        <p:spPr>
          <a:xfrm>
            <a:off x="6096000" y="1641232"/>
            <a:ext cx="5138890" cy="4273669"/>
          </a:xfrm>
          <a:prstGeom prst="rect">
            <a:avLst/>
          </a:prstGeom>
        </p:spPr>
      </p:pic>
    </p:spTree>
    <p:extLst>
      <p:ext uri="{BB962C8B-B14F-4D97-AF65-F5344CB8AC3E}">
        <p14:creationId xmlns:p14="http://schemas.microsoft.com/office/powerpoint/2010/main" val="3600376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1">
            <a:extLst>
              <a:ext uri="{FF2B5EF4-FFF2-40B4-BE49-F238E27FC236}">
                <a16:creationId xmlns:a16="http://schemas.microsoft.com/office/drawing/2014/main" id="{668BDACD-483A-B44B-8111-970860D021E9}"/>
              </a:ext>
            </a:extLst>
          </p:cNvPr>
          <p:cNvSpPr>
            <a:spLocks noGrp="1"/>
          </p:cNvSpPr>
          <p:nvPr>
            <p:ph type="sldNum" sz="quarter" idx="12"/>
          </p:nvPr>
        </p:nvSpPr>
        <p:spPr>
          <a:xfrm>
            <a:off x="9318186" y="6356352"/>
            <a:ext cx="2743200" cy="365125"/>
          </a:xfrm>
        </p:spPr>
        <p:txBody>
          <a:bodyPr/>
          <a:lstStyle/>
          <a:p>
            <a:fld id="{7883D30E-07AA-4246-8E4E-289004EA4189}" type="slidenum">
              <a:rPr lang="en-KR" sz="1400" smtClean="0">
                <a:solidFill>
                  <a:schemeClr val="tx1">
                    <a:lumMod val="50000"/>
                    <a:lumOff val="50000"/>
                  </a:schemeClr>
                </a:solidFill>
                <a:latin typeface="Calibri" panose="020F0502020204030204" pitchFamily="34" charset="0"/>
                <a:cs typeface="Calibri" panose="020F0502020204030204" pitchFamily="34" charset="0"/>
              </a:rPr>
              <a:t>12</a:t>
            </a:fld>
            <a:endParaRPr lang="en-KR" sz="1400" dirty="0">
              <a:solidFill>
                <a:schemeClr val="tx1">
                  <a:lumMod val="50000"/>
                  <a:lumOff val="50000"/>
                </a:schemeClr>
              </a:solidFill>
              <a:latin typeface="Calibri" panose="020F0502020204030204" pitchFamily="34" charset="0"/>
              <a:cs typeface="Calibri" panose="020F0502020204030204" pitchFamily="34" charset="0"/>
            </a:endParaRPr>
          </a:p>
        </p:txBody>
      </p:sp>
      <p:cxnSp>
        <p:nvCxnSpPr>
          <p:cNvPr id="3" name="직선 연결선[R] 5">
            <a:extLst>
              <a:ext uri="{FF2B5EF4-FFF2-40B4-BE49-F238E27FC236}">
                <a16:creationId xmlns:a16="http://schemas.microsoft.com/office/drawing/2014/main" id="{AC68EDAA-DE49-6E6F-6383-3BDB9BF74EF5}"/>
              </a:ext>
            </a:extLst>
          </p:cNvPr>
          <p:cNvCxnSpPr>
            <a:cxnSpLocks/>
          </p:cNvCxnSpPr>
          <p:nvPr/>
        </p:nvCxnSpPr>
        <p:spPr>
          <a:xfrm>
            <a:off x="510752" y="1022490"/>
            <a:ext cx="10527398" cy="0"/>
          </a:xfrm>
          <a:prstGeom prst="line">
            <a:avLst/>
          </a:prstGeom>
          <a:ln w="38100">
            <a:solidFill>
              <a:srgbClr val="A0332D"/>
            </a:solidFill>
          </a:ln>
        </p:spPr>
        <p:style>
          <a:lnRef idx="1">
            <a:schemeClr val="accent1"/>
          </a:lnRef>
          <a:fillRef idx="0">
            <a:schemeClr val="accent1"/>
          </a:fillRef>
          <a:effectRef idx="0">
            <a:schemeClr val="accent1"/>
          </a:effectRef>
          <a:fontRef idx="minor">
            <a:schemeClr val="tx1"/>
          </a:fontRef>
        </p:style>
      </p:cxnSp>
      <p:sp>
        <p:nvSpPr>
          <p:cNvPr id="4" name="제목 7">
            <a:extLst>
              <a:ext uri="{FF2B5EF4-FFF2-40B4-BE49-F238E27FC236}">
                <a16:creationId xmlns:a16="http://schemas.microsoft.com/office/drawing/2014/main" id="{4909866C-6767-C9D6-64DD-065D45FDA245}"/>
              </a:ext>
            </a:extLst>
          </p:cNvPr>
          <p:cNvSpPr txBox="1">
            <a:spLocks/>
          </p:cNvSpPr>
          <p:nvPr/>
        </p:nvSpPr>
        <p:spPr>
          <a:xfrm>
            <a:off x="510752" y="268338"/>
            <a:ext cx="10322348" cy="587152"/>
          </a:xfrm>
          <a:prstGeom prst="rect">
            <a:avLst/>
          </a:prstGeom>
        </p:spPr>
        <p:txBody>
          <a:bodyPr vert="horz" lIns="91440" tIns="45720" rIns="91440" bIns="45720" rtlCol="0" anchor="ctr">
            <a:normAutofit fontScale="77500" lnSpcReduction="200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en-US" sz="3600" b="1" dirty="0">
                <a:latin typeface="Times New Roman" panose="02020603050405020304" pitchFamily="18" charset="0"/>
                <a:cs typeface="Times New Roman" panose="02020603050405020304" pitchFamily="18" charset="0"/>
              </a:rPr>
              <a:t>Image-text retrieval results on Flickr30K and MSCOCO datasets</a:t>
            </a:r>
            <a:endParaRPr lang="ko-Kore-KR" altLang="en-US" sz="3600" b="1" dirty="0">
              <a:latin typeface="Times New Roman" panose="02020603050405020304" pitchFamily="18" charset="0"/>
              <a:cs typeface="Times New Roman" panose="02020603050405020304" pitchFamily="18" charset="0"/>
            </a:endParaRPr>
          </a:p>
        </p:txBody>
      </p:sp>
      <p:pic>
        <p:nvPicPr>
          <p:cNvPr id="6" name="그림 5">
            <a:extLst>
              <a:ext uri="{FF2B5EF4-FFF2-40B4-BE49-F238E27FC236}">
                <a16:creationId xmlns:a16="http://schemas.microsoft.com/office/drawing/2014/main" id="{5819C884-D160-3C53-C458-C3F022169C4B}"/>
              </a:ext>
            </a:extLst>
          </p:cNvPr>
          <p:cNvPicPr>
            <a:picLocks noChangeAspect="1"/>
          </p:cNvPicPr>
          <p:nvPr/>
        </p:nvPicPr>
        <p:blipFill>
          <a:blip r:embed="rId3"/>
          <a:stretch>
            <a:fillRect/>
          </a:stretch>
        </p:blipFill>
        <p:spPr>
          <a:xfrm>
            <a:off x="0" y="1617237"/>
            <a:ext cx="12192000" cy="3623526"/>
          </a:xfrm>
          <a:prstGeom prst="rect">
            <a:avLst/>
          </a:prstGeom>
        </p:spPr>
      </p:pic>
    </p:spTree>
    <p:extLst>
      <p:ext uri="{BB962C8B-B14F-4D97-AF65-F5344CB8AC3E}">
        <p14:creationId xmlns:p14="http://schemas.microsoft.com/office/powerpoint/2010/main" val="25869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1">
            <a:extLst>
              <a:ext uri="{FF2B5EF4-FFF2-40B4-BE49-F238E27FC236}">
                <a16:creationId xmlns:a16="http://schemas.microsoft.com/office/drawing/2014/main" id="{668BDACD-483A-B44B-8111-970860D021E9}"/>
              </a:ext>
            </a:extLst>
          </p:cNvPr>
          <p:cNvSpPr>
            <a:spLocks noGrp="1"/>
          </p:cNvSpPr>
          <p:nvPr>
            <p:ph type="sldNum" sz="quarter" idx="12"/>
          </p:nvPr>
        </p:nvSpPr>
        <p:spPr>
          <a:xfrm>
            <a:off x="9318186" y="6356352"/>
            <a:ext cx="2743200" cy="365125"/>
          </a:xfrm>
        </p:spPr>
        <p:txBody>
          <a:bodyPr/>
          <a:lstStyle/>
          <a:p>
            <a:fld id="{7883D30E-07AA-4246-8E4E-289004EA4189}" type="slidenum">
              <a:rPr lang="en-KR" sz="1400" smtClean="0">
                <a:solidFill>
                  <a:schemeClr val="tx1">
                    <a:lumMod val="50000"/>
                    <a:lumOff val="50000"/>
                  </a:schemeClr>
                </a:solidFill>
                <a:latin typeface="Calibri" panose="020F0502020204030204" pitchFamily="34" charset="0"/>
                <a:cs typeface="Calibri" panose="020F0502020204030204" pitchFamily="34" charset="0"/>
              </a:rPr>
              <a:t>13</a:t>
            </a:fld>
            <a:endParaRPr lang="en-KR" sz="1400" dirty="0">
              <a:solidFill>
                <a:schemeClr val="tx1">
                  <a:lumMod val="50000"/>
                  <a:lumOff val="50000"/>
                </a:schemeClr>
              </a:solidFill>
              <a:latin typeface="Calibri" panose="020F0502020204030204" pitchFamily="34" charset="0"/>
              <a:cs typeface="Calibri" panose="020F0502020204030204" pitchFamily="34" charset="0"/>
            </a:endParaRPr>
          </a:p>
        </p:txBody>
      </p:sp>
      <p:cxnSp>
        <p:nvCxnSpPr>
          <p:cNvPr id="3" name="직선 연결선[R] 5">
            <a:extLst>
              <a:ext uri="{FF2B5EF4-FFF2-40B4-BE49-F238E27FC236}">
                <a16:creationId xmlns:a16="http://schemas.microsoft.com/office/drawing/2014/main" id="{AC68EDAA-DE49-6E6F-6383-3BDB9BF74EF5}"/>
              </a:ext>
            </a:extLst>
          </p:cNvPr>
          <p:cNvCxnSpPr>
            <a:cxnSpLocks/>
          </p:cNvCxnSpPr>
          <p:nvPr/>
        </p:nvCxnSpPr>
        <p:spPr>
          <a:xfrm>
            <a:off x="510752" y="1022490"/>
            <a:ext cx="10527398" cy="0"/>
          </a:xfrm>
          <a:prstGeom prst="line">
            <a:avLst/>
          </a:prstGeom>
          <a:ln w="38100">
            <a:solidFill>
              <a:srgbClr val="A0332D"/>
            </a:solidFill>
          </a:ln>
        </p:spPr>
        <p:style>
          <a:lnRef idx="1">
            <a:schemeClr val="accent1"/>
          </a:lnRef>
          <a:fillRef idx="0">
            <a:schemeClr val="accent1"/>
          </a:fillRef>
          <a:effectRef idx="0">
            <a:schemeClr val="accent1"/>
          </a:effectRef>
          <a:fontRef idx="minor">
            <a:schemeClr val="tx1"/>
          </a:fontRef>
        </p:style>
      </p:cxnSp>
      <p:sp>
        <p:nvSpPr>
          <p:cNvPr id="4" name="제목 7">
            <a:extLst>
              <a:ext uri="{FF2B5EF4-FFF2-40B4-BE49-F238E27FC236}">
                <a16:creationId xmlns:a16="http://schemas.microsoft.com/office/drawing/2014/main" id="{4909866C-6767-C9D6-64DD-065D45FDA245}"/>
              </a:ext>
            </a:extLst>
          </p:cNvPr>
          <p:cNvSpPr txBox="1">
            <a:spLocks/>
          </p:cNvSpPr>
          <p:nvPr/>
        </p:nvSpPr>
        <p:spPr>
          <a:xfrm>
            <a:off x="510752" y="268338"/>
            <a:ext cx="10322348" cy="587152"/>
          </a:xfrm>
          <a:prstGeom prst="rect">
            <a:avLst/>
          </a:prstGeom>
        </p:spPr>
        <p:txBody>
          <a:bodyPr vert="horz" lIns="91440" tIns="45720" rIns="91440" bIns="45720" rtlCol="0" anchor="ctr">
            <a:normAutofit fontScale="70000" lnSpcReduction="200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en-US" sz="3600" b="1" dirty="0">
                <a:latin typeface="Times New Roman" panose="02020603050405020304" pitchFamily="18" charset="0"/>
                <a:cs typeface="Times New Roman" panose="02020603050405020304" pitchFamily="18" charset="0"/>
              </a:rPr>
              <a:t>Multimodal retrieval performance on Crisscrossed Captions (</a:t>
            </a:r>
            <a:r>
              <a:rPr lang="en-US" altLang="en-US" sz="3600" b="1" dirty="0" err="1">
                <a:latin typeface="Times New Roman" panose="02020603050405020304" pitchFamily="18" charset="0"/>
                <a:cs typeface="Times New Roman" panose="02020603050405020304" pitchFamily="18" charset="0"/>
              </a:rPr>
              <a:t>CxC</a:t>
            </a:r>
            <a:r>
              <a:rPr lang="en-US" altLang="en-US" sz="3600" b="1" dirty="0">
                <a:latin typeface="Times New Roman" panose="02020603050405020304" pitchFamily="18" charset="0"/>
                <a:cs typeface="Times New Roman" panose="02020603050405020304" pitchFamily="18" charset="0"/>
              </a:rPr>
              <a:t>) dataset</a:t>
            </a:r>
            <a:endParaRPr lang="ko-Kore-KR" altLang="en-US" sz="3600" b="1" dirty="0">
              <a:latin typeface="Times New Roman" panose="02020603050405020304" pitchFamily="18" charset="0"/>
              <a:cs typeface="Times New Roman" panose="02020603050405020304" pitchFamily="18" charset="0"/>
            </a:endParaRPr>
          </a:p>
        </p:txBody>
      </p:sp>
      <p:pic>
        <p:nvPicPr>
          <p:cNvPr id="4098" name="Picture 2" descr="CxC Dataset | Papers With Code">
            <a:extLst>
              <a:ext uri="{FF2B5EF4-FFF2-40B4-BE49-F238E27FC236}">
                <a16:creationId xmlns:a16="http://schemas.microsoft.com/office/drawing/2014/main" id="{1CACF3AF-F1E6-3C56-C820-CC9B96ABAA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248232"/>
            <a:ext cx="6497638" cy="5252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9560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1">
            <a:extLst>
              <a:ext uri="{FF2B5EF4-FFF2-40B4-BE49-F238E27FC236}">
                <a16:creationId xmlns:a16="http://schemas.microsoft.com/office/drawing/2014/main" id="{668BDACD-483A-B44B-8111-970860D021E9}"/>
              </a:ext>
            </a:extLst>
          </p:cNvPr>
          <p:cNvSpPr>
            <a:spLocks noGrp="1"/>
          </p:cNvSpPr>
          <p:nvPr>
            <p:ph type="sldNum" sz="quarter" idx="12"/>
          </p:nvPr>
        </p:nvSpPr>
        <p:spPr>
          <a:xfrm>
            <a:off x="9318186" y="6356352"/>
            <a:ext cx="2743200" cy="365125"/>
          </a:xfrm>
        </p:spPr>
        <p:txBody>
          <a:bodyPr/>
          <a:lstStyle/>
          <a:p>
            <a:fld id="{7883D30E-07AA-4246-8E4E-289004EA4189}" type="slidenum">
              <a:rPr lang="en-KR" sz="1400" smtClean="0">
                <a:solidFill>
                  <a:schemeClr val="tx1">
                    <a:lumMod val="50000"/>
                    <a:lumOff val="50000"/>
                  </a:schemeClr>
                </a:solidFill>
                <a:latin typeface="Calibri" panose="020F0502020204030204" pitchFamily="34" charset="0"/>
                <a:cs typeface="Calibri" panose="020F0502020204030204" pitchFamily="34" charset="0"/>
              </a:rPr>
              <a:t>14</a:t>
            </a:fld>
            <a:endParaRPr lang="en-KR" sz="1400" dirty="0">
              <a:solidFill>
                <a:schemeClr val="tx1">
                  <a:lumMod val="50000"/>
                  <a:lumOff val="50000"/>
                </a:schemeClr>
              </a:solidFill>
              <a:latin typeface="Calibri" panose="020F0502020204030204" pitchFamily="34" charset="0"/>
              <a:cs typeface="Calibri" panose="020F0502020204030204" pitchFamily="34" charset="0"/>
            </a:endParaRPr>
          </a:p>
        </p:txBody>
      </p:sp>
      <p:cxnSp>
        <p:nvCxnSpPr>
          <p:cNvPr id="3" name="직선 연결선[R] 5">
            <a:extLst>
              <a:ext uri="{FF2B5EF4-FFF2-40B4-BE49-F238E27FC236}">
                <a16:creationId xmlns:a16="http://schemas.microsoft.com/office/drawing/2014/main" id="{AC68EDAA-DE49-6E6F-6383-3BDB9BF74EF5}"/>
              </a:ext>
            </a:extLst>
          </p:cNvPr>
          <p:cNvCxnSpPr>
            <a:cxnSpLocks/>
          </p:cNvCxnSpPr>
          <p:nvPr/>
        </p:nvCxnSpPr>
        <p:spPr>
          <a:xfrm>
            <a:off x="510752" y="1022490"/>
            <a:ext cx="10527398" cy="0"/>
          </a:xfrm>
          <a:prstGeom prst="line">
            <a:avLst/>
          </a:prstGeom>
          <a:ln w="38100">
            <a:solidFill>
              <a:srgbClr val="A0332D"/>
            </a:solidFill>
          </a:ln>
        </p:spPr>
        <p:style>
          <a:lnRef idx="1">
            <a:schemeClr val="accent1"/>
          </a:lnRef>
          <a:fillRef idx="0">
            <a:schemeClr val="accent1"/>
          </a:fillRef>
          <a:effectRef idx="0">
            <a:schemeClr val="accent1"/>
          </a:effectRef>
          <a:fontRef idx="minor">
            <a:schemeClr val="tx1"/>
          </a:fontRef>
        </p:style>
      </p:cxnSp>
      <p:sp>
        <p:nvSpPr>
          <p:cNvPr id="4" name="제목 7">
            <a:extLst>
              <a:ext uri="{FF2B5EF4-FFF2-40B4-BE49-F238E27FC236}">
                <a16:creationId xmlns:a16="http://schemas.microsoft.com/office/drawing/2014/main" id="{4909866C-6767-C9D6-64DD-065D45FDA245}"/>
              </a:ext>
            </a:extLst>
          </p:cNvPr>
          <p:cNvSpPr txBox="1">
            <a:spLocks/>
          </p:cNvSpPr>
          <p:nvPr/>
        </p:nvSpPr>
        <p:spPr>
          <a:xfrm>
            <a:off x="510752" y="268338"/>
            <a:ext cx="10322348" cy="587152"/>
          </a:xfrm>
          <a:prstGeom prst="rect">
            <a:avLst/>
          </a:prstGeom>
        </p:spPr>
        <p:txBody>
          <a:bodyPr vert="horz" lIns="91440" tIns="45720" rIns="91440" bIns="45720" rtlCol="0" anchor="ctr">
            <a:normAutofit fontScale="70000" lnSpcReduction="200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en-US" sz="3600" b="1" dirty="0">
                <a:latin typeface="Times New Roman" panose="02020603050405020304" pitchFamily="18" charset="0"/>
                <a:cs typeface="Times New Roman" panose="02020603050405020304" pitchFamily="18" charset="0"/>
              </a:rPr>
              <a:t>Multimodal retrieval performance on Crisscrossed Captions (</a:t>
            </a:r>
            <a:r>
              <a:rPr lang="en-US" altLang="en-US" sz="3600" b="1" dirty="0" err="1">
                <a:latin typeface="Times New Roman" panose="02020603050405020304" pitchFamily="18" charset="0"/>
                <a:cs typeface="Times New Roman" panose="02020603050405020304" pitchFamily="18" charset="0"/>
              </a:rPr>
              <a:t>CxC</a:t>
            </a:r>
            <a:r>
              <a:rPr lang="en-US" altLang="en-US" sz="3600" b="1" dirty="0">
                <a:latin typeface="Times New Roman" panose="02020603050405020304" pitchFamily="18" charset="0"/>
                <a:cs typeface="Times New Roman" panose="02020603050405020304" pitchFamily="18" charset="0"/>
              </a:rPr>
              <a:t>) dataset</a:t>
            </a:r>
            <a:endParaRPr lang="ko-Kore-KR" altLang="en-US" sz="3600" b="1" dirty="0">
              <a:latin typeface="Times New Roman" panose="02020603050405020304" pitchFamily="18" charset="0"/>
              <a:cs typeface="Times New Roman" panose="02020603050405020304" pitchFamily="18" charset="0"/>
            </a:endParaRPr>
          </a:p>
        </p:txBody>
      </p:sp>
      <p:pic>
        <p:nvPicPr>
          <p:cNvPr id="7" name="그림 6">
            <a:extLst>
              <a:ext uri="{FF2B5EF4-FFF2-40B4-BE49-F238E27FC236}">
                <a16:creationId xmlns:a16="http://schemas.microsoft.com/office/drawing/2014/main" id="{8712A9ED-1207-FD0E-A1B2-227DAA5CF449}"/>
              </a:ext>
            </a:extLst>
          </p:cNvPr>
          <p:cNvPicPr>
            <a:picLocks noChangeAspect="1"/>
          </p:cNvPicPr>
          <p:nvPr/>
        </p:nvPicPr>
        <p:blipFill>
          <a:blip r:embed="rId3"/>
          <a:stretch>
            <a:fillRect/>
          </a:stretch>
        </p:blipFill>
        <p:spPr>
          <a:xfrm>
            <a:off x="0" y="2184362"/>
            <a:ext cx="12192000" cy="2489276"/>
          </a:xfrm>
          <a:prstGeom prst="rect">
            <a:avLst/>
          </a:prstGeom>
        </p:spPr>
      </p:pic>
    </p:spTree>
    <p:extLst>
      <p:ext uri="{BB962C8B-B14F-4D97-AF65-F5344CB8AC3E}">
        <p14:creationId xmlns:p14="http://schemas.microsoft.com/office/powerpoint/2010/main" val="2226334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1">
            <a:extLst>
              <a:ext uri="{FF2B5EF4-FFF2-40B4-BE49-F238E27FC236}">
                <a16:creationId xmlns:a16="http://schemas.microsoft.com/office/drawing/2014/main" id="{668BDACD-483A-B44B-8111-970860D021E9}"/>
              </a:ext>
            </a:extLst>
          </p:cNvPr>
          <p:cNvSpPr>
            <a:spLocks noGrp="1"/>
          </p:cNvSpPr>
          <p:nvPr>
            <p:ph type="sldNum" sz="quarter" idx="12"/>
          </p:nvPr>
        </p:nvSpPr>
        <p:spPr>
          <a:xfrm>
            <a:off x="9318186" y="6356352"/>
            <a:ext cx="2743200" cy="365125"/>
          </a:xfrm>
        </p:spPr>
        <p:txBody>
          <a:bodyPr/>
          <a:lstStyle/>
          <a:p>
            <a:fld id="{7883D30E-07AA-4246-8E4E-289004EA4189}" type="slidenum">
              <a:rPr lang="en-KR" sz="1400" smtClean="0">
                <a:solidFill>
                  <a:schemeClr val="tx1">
                    <a:lumMod val="50000"/>
                    <a:lumOff val="50000"/>
                  </a:schemeClr>
                </a:solidFill>
                <a:latin typeface="Calibri" panose="020F0502020204030204" pitchFamily="34" charset="0"/>
                <a:cs typeface="Calibri" panose="020F0502020204030204" pitchFamily="34" charset="0"/>
              </a:rPr>
              <a:t>15</a:t>
            </a:fld>
            <a:endParaRPr lang="en-KR" sz="1400">
              <a:solidFill>
                <a:schemeClr val="tx1">
                  <a:lumMod val="50000"/>
                  <a:lumOff val="50000"/>
                </a:schemeClr>
              </a:solidFill>
              <a:latin typeface="Calibri" panose="020F0502020204030204" pitchFamily="34" charset="0"/>
              <a:cs typeface="Calibri" panose="020F0502020204030204" pitchFamily="34" charset="0"/>
            </a:endParaRPr>
          </a:p>
        </p:txBody>
      </p:sp>
      <p:cxnSp>
        <p:nvCxnSpPr>
          <p:cNvPr id="3" name="직선 연결선[R] 5">
            <a:extLst>
              <a:ext uri="{FF2B5EF4-FFF2-40B4-BE49-F238E27FC236}">
                <a16:creationId xmlns:a16="http://schemas.microsoft.com/office/drawing/2014/main" id="{AC68EDAA-DE49-6E6F-6383-3BDB9BF74EF5}"/>
              </a:ext>
            </a:extLst>
          </p:cNvPr>
          <p:cNvCxnSpPr>
            <a:cxnSpLocks/>
          </p:cNvCxnSpPr>
          <p:nvPr/>
        </p:nvCxnSpPr>
        <p:spPr>
          <a:xfrm>
            <a:off x="510752" y="1022490"/>
            <a:ext cx="10527398" cy="0"/>
          </a:xfrm>
          <a:prstGeom prst="line">
            <a:avLst/>
          </a:prstGeom>
          <a:ln w="38100">
            <a:solidFill>
              <a:srgbClr val="A0332D"/>
            </a:solidFill>
          </a:ln>
        </p:spPr>
        <p:style>
          <a:lnRef idx="1">
            <a:schemeClr val="accent1"/>
          </a:lnRef>
          <a:fillRef idx="0">
            <a:schemeClr val="accent1"/>
          </a:fillRef>
          <a:effectRef idx="0">
            <a:schemeClr val="accent1"/>
          </a:effectRef>
          <a:fontRef idx="minor">
            <a:schemeClr val="tx1"/>
          </a:fontRef>
        </p:style>
      </p:cxnSp>
      <p:sp>
        <p:nvSpPr>
          <p:cNvPr id="4" name="제목 7">
            <a:extLst>
              <a:ext uri="{FF2B5EF4-FFF2-40B4-BE49-F238E27FC236}">
                <a16:creationId xmlns:a16="http://schemas.microsoft.com/office/drawing/2014/main" id="{4909866C-6767-C9D6-64DD-065D45FDA245}"/>
              </a:ext>
            </a:extLst>
          </p:cNvPr>
          <p:cNvSpPr txBox="1">
            <a:spLocks/>
          </p:cNvSpPr>
          <p:nvPr/>
        </p:nvSpPr>
        <p:spPr>
          <a:xfrm>
            <a:off x="270588" y="65315"/>
            <a:ext cx="11411339" cy="790175"/>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en-US" sz="2800" b="1" dirty="0">
                <a:latin typeface="Times New Roman" panose="02020603050405020304" pitchFamily="18" charset="0"/>
                <a:cs typeface="Times New Roman" panose="02020603050405020304" pitchFamily="18" charset="0"/>
              </a:rPr>
              <a:t>Image retrieval with fine-grained text queries using ALIGN’s embeddings</a:t>
            </a:r>
            <a:endParaRPr lang="ko-Kore-KR" altLang="en-US" sz="2800" b="1" dirty="0">
              <a:latin typeface="Times New Roman" panose="02020603050405020304" pitchFamily="18" charset="0"/>
              <a:cs typeface="Times New Roman" panose="02020603050405020304" pitchFamily="18" charset="0"/>
            </a:endParaRPr>
          </a:p>
        </p:txBody>
      </p:sp>
      <p:pic>
        <p:nvPicPr>
          <p:cNvPr id="6" name="그림 5">
            <a:extLst>
              <a:ext uri="{FF2B5EF4-FFF2-40B4-BE49-F238E27FC236}">
                <a16:creationId xmlns:a16="http://schemas.microsoft.com/office/drawing/2014/main" id="{3838E7C0-5BB5-DFC2-C5BB-DEE98B298E49}"/>
              </a:ext>
            </a:extLst>
          </p:cNvPr>
          <p:cNvPicPr>
            <a:picLocks noChangeAspect="1"/>
          </p:cNvPicPr>
          <p:nvPr/>
        </p:nvPicPr>
        <p:blipFill>
          <a:blip r:embed="rId3"/>
          <a:stretch>
            <a:fillRect/>
          </a:stretch>
        </p:blipFill>
        <p:spPr>
          <a:xfrm>
            <a:off x="2467142" y="1143551"/>
            <a:ext cx="7257715" cy="5577926"/>
          </a:xfrm>
          <a:prstGeom prst="rect">
            <a:avLst/>
          </a:prstGeom>
        </p:spPr>
      </p:pic>
    </p:spTree>
    <p:extLst>
      <p:ext uri="{BB962C8B-B14F-4D97-AF65-F5344CB8AC3E}">
        <p14:creationId xmlns:p14="http://schemas.microsoft.com/office/powerpoint/2010/main" val="38624960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1">
            <a:extLst>
              <a:ext uri="{FF2B5EF4-FFF2-40B4-BE49-F238E27FC236}">
                <a16:creationId xmlns:a16="http://schemas.microsoft.com/office/drawing/2014/main" id="{668BDACD-483A-B44B-8111-970860D021E9}"/>
              </a:ext>
            </a:extLst>
          </p:cNvPr>
          <p:cNvSpPr>
            <a:spLocks noGrp="1"/>
          </p:cNvSpPr>
          <p:nvPr>
            <p:ph type="sldNum" sz="quarter" idx="12"/>
          </p:nvPr>
        </p:nvSpPr>
        <p:spPr>
          <a:xfrm>
            <a:off x="9318186" y="6356352"/>
            <a:ext cx="2743200" cy="365125"/>
          </a:xfrm>
        </p:spPr>
        <p:txBody>
          <a:bodyPr/>
          <a:lstStyle/>
          <a:p>
            <a:fld id="{7883D30E-07AA-4246-8E4E-289004EA4189}" type="slidenum">
              <a:rPr lang="en-KR" sz="1400" smtClean="0">
                <a:solidFill>
                  <a:schemeClr val="tx1">
                    <a:lumMod val="50000"/>
                    <a:lumOff val="50000"/>
                  </a:schemeClr>
                </a:solidFill>
                <a:latin typeface="Calibri" panose="020F0502020204030204" pitchFamily="34" charset="0"/>
                <a:cs typeface="Calibri" panose="020F0502020204030204" pitchFamily="34" charset="0"/>
              </a:rPr>
              <a:t>16</a:t>
            </a:fld>
            <a:endParaRPr lang="en-KR" sz="1400">
              <a:solidFill>
                <a:schemeClr val="tx1">
                  <a:lumMod val="50000"/>
                  <a:lumOff val="50000"/>
                </a:schemeClr>
              </a:solidFill>
              <a:latin typeface="Calibri" panose="020F0502020204030204" pitchFamily="34" charset="0"/>
              <a:cs typeface="Calibri" panose="020F0502020204030204" pitchFamily="34" charset="0"/>
            </a:endParaRPr>
          </a:p>
        </p:txBody>
      </p:sp>
      <p:cxnSp>
        <p:nvCxnSpPr>
          <p:cNvPr id="3" name="직선 연결선[R] 5">
            <a:extLst>
              <a:ext uri="{FF2B5EF4-FFF2-40B4-BE49-F238E27FC236}">
                <a16:creationId xmlns:a16="http://schemas.microsoft.com/office/drawing/2014/main" id="{AC68EDAA-DE49-6E6F-6383-3BDB9BF74EF5}"/>
              </a:ext>
            </a:extLst>
          </p:cNvPr>
          <p:cNvCxnSpPr>
            <a:cxnSpLocks/>
          </p:cNvCxnSpPr>
          <p:nvPr/>
        </p:nvCxnSpPr>
        <p:spPr>
          <a:xfrm>
            <a:off x="510752" y="1022490"/>
            <a:ext cx="10527398" cy="0"/>
          </a:xfrm>
          <a:prstGeom prst="line">
            <a:avLst/>
          </a:prstGeom>
          <a:ln w="38100">
            <a:solidFill>
              <a:srgbClr val="A0332D"/>
            </a:solidFill>
          </a:ln>
        </p:spPr>
        <p:style>
          <a:lnRef idx="1">
            <a:schemeClr val="accent1"/>
          </a:lnRef>
          <a:fillRef idx="0">
            <a:schemeClr val="accent1"/>
          </a:fillRef>
          <a:effectRef idx="0">
            <a:schemeClr val="accent1"/>
          </a:effectRef>
          <a:fontRef idx="minor">
            <a:schemeClr val="tx1"/>
          </a:fontRef>
        </p:style>
      </p:cxnSp>
      <p:sp>
        <p:nvSpPr>
          <p:cNvPr id="4" name="제목 7">
            <a:extLst>
              <a:ext uri="{FF2B5EF4-FFF2-40B4-BE49-F238E27FC236}">
                <a16:creationId xmlns:a16="http://schemas.microsoft.com/office/drawing/2014/main" id="{4909866C-6767-C9D6-64DD-065D45FDA245}"/>
              </a:ext>
            </a:extLst>
          </p:cNvPr>
          <p:cNvSpPr txBox="1">
            <a:spLocks/>
          </p:cNvSpPr>
          <p:nvPr/>
        </p:nvSpPr>
        <p:spPr>
          <a:xfrm>
            <a:off x="510752" y="268338"/>
            <a:ext cx="10322348" cy="587152"/>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en-US" sz="3600" b="1" dirty="0">
                <a:latin typeface="Times New Roman" panose="02020603050405020304" pitchFamily="18" charset="0"/>
                <a:cs typeface="Times New Roman" panose="02020603050405020304" pitchFamily="18" charset="0"/>
              </a:rPr>
              <a:t>Image retrieval with image ± text queries</a:t>
            </a:r>
            <a:endParaRPr lang="ko-Kore-KR" altLang="en-US" sz="3600" b="1" dirty="0">
              <a:latin typeface="Times New Roman" panose="02020603050405020304" pitchFamily="18" charset="0"/>
              <a:cs typeface="Times New Roman" panose="02020603050405020304" pitchFamily="18" charset="0"/>
            </a:endParaRPr>
          </a:p>
        </p:txBody>
      </p:sp>
      <p:pic>
        <p:nvPicPr>
          <p:cNvPr id="6" name="그림 5">
            <a:extLst>
              <a:ext uri="{FF2B5EF4-FFF2-40B4-BE49-F238E27FC236}">
                <a16:creationId xmlns:a16="http://schemas.microsoft.com/office/drawing/2014/main" id="{06084080-E449-FCCB-91F8-66AD7AC69908}"/>
              </a:ext>
            </a:extLst>
          </p:cNvPr>
          <p:cNvPicPr>
            <a:picLocks noChangeAspect="1"/>
          </p:cNvPicPr>
          <p:nvPr/>
        </p:nvPicPr>
        <p:blipFill>
          <a:blip r:embed="rId3"/>
          <a:stretch>
            <a:fillRect/>
          </a:stretch>
        </p:blipFill>
        <p:spPr>
          <a:xfrm>
            <a:off x="83960" y="1189491"/>
            <a:ext cx="6186610" cy="5026621"/>
          </a:xfrm>
          <a:prstGeom prst="rect">
            <a:avLst/>
          </a:prstGeom>
        </p:spPr>
      </p:pic>
      <p:pic>
        <p:nvPicPr>
          <p:cNvPr id="8" name="그림 7">
            <a:extLst>
              <a:ext uri="{FF2B5EF4-FFF2-40B4-BE49-F238E27FC236}">
                <a16:creationId xmlns:a16="http://schemas.microsoft.com/office/drawing/2014/main" id="{4F805449-ED0E-5EC9-B5FD-E237007D8200}"/>
              </a:ext>
            </a:extLst>
          </p:cNvPr>
          <p:cNvPicPr>
            <a:picLocks noChangeAspect="1"/>
          </p:cNvPicPr>
          <p:nvPr/>
        </p:nvPicPr>
        <p:blipFill>
          <a:blip r:embed="rId4"/>
          <a:stretch>
            <a:fillRect/>
          </a:stretch>
        </p:blipFill>
        <p:spPr>
          <a:xfrm>
            <a:off x="6172910" y="1189491"/>
            <a:ext cx="5935130" cy="3663463"/>
          </a:xfrm>
          <a:prstGeom prst="rect">
            <a:avLst/>
          </a:prstGeom>
        </p:spPr>
      </p:pic>
    </p:spTree>
    <p:extLst>
      <p:ext uri="{BB962C8B-B14F-4D97-AF65-F5344CB8AC3E}">
        <p14:creationId xmlns:p14="http://schemas.microsoft.com/office/powerpoint/2010/main" val="1361749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1">
            <a:extLst>
              <a:ext uri="{FF2B5EF4-FFF2-40B4-BE49-F238E27FC236}">
                <a16:creationId xmlns:a16="http://schemas.microsoft.com/office/drawing/2014/main" id="{668BDACD-483A-B44B-8111-970860D021E9}"/>
              </a:ext>
            </a:extLst>
          </p:cNvPr>
          <p:cNvSpPr>
            <a:spLocks noGrp="1"/>
          </p:cNvSpPr>
          <p:nvPr>
            <p:ph type="sldNum" sz="quarter" idx="12"/>
          </p:nvPr>
        </p:nvSpPr>
        <p:spPr>
          <a:xfrm>
            <a:off x="9318186" y="6356352"/>
            <a:ext cx="2743200" cy="365125"/>
          </a:xfrm>
        </p:spPr>
        <p:txBody>
          <a:bodyPr/>
          <a:lstStyle/>
          <a:p>
            <a:fld id="{7883D30E-07AA-4246-8E4E-289004EA4189}" type="slidenum">
              <a:rPr lang="en-KR" sz="1400" smtClean="0">
                <a:solidFill>
                  <a:schemeClr val="tx1">
                    <a:lumMod val="50000"/>
                    <a:lumOff val="50000"/>
                  </a:schemeClr>
                </a:solidFill>
                <a:latin typeface="Calibri" panose="020F0502020204030204" pitchFamily="34" charset="0"/>
                <a:cs typeface="Calibri" panose="020F0502020204030204" pitchFamily="34" charset="0"/>
              </a:rPr>
              <a:t>17</a:t>
            </a:fld>
            <a:endParaRPr lang="en-KR" sz="1400">
              <a:solidFill>
                <a:schemeClr val="tx1">
                  <a:lumMod val="50000"/>
                  <a:lumOff val="50000"/>
                </a:schemeClr>
              </a:solidFill>
              <a:latin typeface="Calibri" panose="020F0502020204030204" pitchFamily="34" charset="0"/>
              <a:cs typeface="Calibri" panose="020F0502020204030204" pitchFamily="34" charset="0"/>
            </a:endParaRPr>
          </a:p>
        </p:txBody>
      </p:sp>
      <p:cxnSp>
        <p:nvCxnSpPr>
          <p:cNvPr id="3" name="직선 연결선[R] 5">
            <a:extLst>
              <a:ext uri="{FF2B5EF4-FFF2-40B4-BE49-F238E27FC236}">
                <a16:creationId xmlns:a16="http://schemas.microsoft.com/office/drawing/2014/main" id="{AC68EDAA-DE49-6E6F-6383-3BDB9BF74EF5}"/>
              </a:ext>
            </a:extLst>
          </p:cNvPr>
          <p:cNvCxnSpPr>
            <a:cxnSpLocks/>
          </p:cNvCxnSpPr>
          <p:nvPr/>
        </p:nvCxnSpPr>
        <p:spPr>
          <a:xfrm>
            <a:off x="510752" y="1022490"/>
            <a:ext cx="10527398" cy="0"/>
          </a:xfrm>
          <a:prstGeom prst="line">
            <a:avLst/>
          </a:prstGeom>
          <a:ln w="38100">
            <a:solidFill>
              <a:srgbClr val="A0332D"/>
            </a:solidFill>
          </a:ln>
        </p:spPr>
        <p:style>
          <a:lnRef idx="1">
            <a:schemeClr val="accent1"/>
          </a:lnRef>
          <a:fillRef idx="0">
            <a:schemeClr val="accent1"/>
          </a:fillRef>
          <a:effectRef idx="0">
            <a:schemeClr val="accent1"/>
          </a:effectRef>
          <a:fontRef idx="minor">
            <a:schemeClr val="tx1"/>
          </a:fontRef>
        </p:style>
      </p:cxnSp>
      <p:sp>
        <p:nvSpPr>
          <p:cNvPr id="4" name="제목 7">
            <a:extLst>
              <a:ext uri="{FF2B5EF4-FFF2-40B4-BE49-F238E27FC236}">
                <a16:creationId xmlns:a16="http://schemas.microsoft.com/office/drawing/2014/main" id="{4909866C-6767-C9D6-64DD-065D45FDA245}"/>
              </a:ext>
            </a:extLst>
          </p:cNvPr>
          <p:cNvSpPr txBox="1">
            <a:spLocks/>
          </p:cNvSpPr>
          <p:nvPr/>
        </p:nvSpPr>
        <p:spPr>
          <a:xfrm>
            <a:off x="510752" y="268338"/>
            <a:ext cx="10322348" cy="587152"/>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en-US" sz="3600" b="1" dirty="0">
                <a:latin typeface="Times New Roman" panose="02020603050405020304" pitchFamily="18" charset="0"/>
                <a:cs typeface="Times New Roman" panose="02020603050405020304" pitchFamily="18" charset="0"/>
              </a:rPr>
              <a:t>Related Papers: DALL-E</a:t>
            </a:r>
            <a:endParaRPr lang="ko-Kore-KR" altLang="en-US" sz="3600" b="1" dirty="0">
              <a:latin typeface="Times New Roman" panose="02020603050405020304" pitchFamily="18" charset="0"/>
              <a:cs typeface="Times New Roman" panose="02020603050405020304" pitchFamily="18" charset="0"/>
            </a:endParaRPr>
          </a:p>
        </p:txBody>
      </p:sp>
      <p:pic>
        <p:nvPicPr>
          <p:cNvPr id="7" name="그림 6">
            <a:extLst>
              <a:ext uri="{FF2B5EF4-FFF2-40B4-BE49-F238E27FC236}">
                <a16:creationId xmlns:a16="http://schemas.microsoft.com/office/drawing/2014/main" id="{FDE08D06-1B63-CD61-5A06-E1DAD48E9CA0}"/>
              </a:ext>
            </a:extLst>
          </p:cNvPr>
          <p:cNvPicPr>
            <a:picLocks noChangeAspect="1"/>
          </p:cNvPicPr>
          <p:nvPr/>
        </p:nvPicPr>
        <p:blipFill>
          <a:blip r:embed="rId3"/>
          <a:stretch>
            <a:fillRect/>
          </a:stretch>
        </p:blipFill>
        <p:spPr>
          <a:xfrm>
            <a:off x="1104477" y="1319991"/>
            <a:ext cx="9728623" cy="5269671"/>
          </a:xfrm>
          <a:prstGeom prst="rect">
            <a:avLst/>
          </a:prstGeom>
        </p:spPr>
      </p:pic>
    </p:spTree>
    <p:extLst>
      <p:ext uri="{BB962C8B-B14F-4D97-AF65-F5344CB8AC3E}">
        <p14:creationId xmlns:p14="http://schemas.microsoft.com/office/powerpoint/2010/main" val="1832714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1">
            <a:extLst>
              <a:ext uri="{FF2B5EF4-FFF2-40B4-BE49-F238E27FC236}">
                <a16:creationId xmlns:a16="http://schemas.microsoft.com/office/drawing/2014/main" id="{668BDACD-483A-B44B-8111-970860D021E9}"/>
              </a:ext>
            </a:extLst>
          </p:cNvPr>
          <p:cNvSpPr>
            <a:spLocks noGrp="1"/>
          </p:cNvSpPr>
          <p:nvPr>
            <p:ph type="sldNum" sz="quarter" idx="12"/>
          </p:nvPr>
        </p:nvSpPr>
        <p:spPr>
          <a:xfrm>
            <a:off x="9318186" y="6356352"/>
            <a:ext cx="2743200" cy="365125"/>
          </a:xfrm>
        </p:spPr>
        <p:txBody>
          <a:bodyPr/>
          <a:lstStyle/>
          <a:p>
            <a:fld id="{7883D30E-07AA-4246-8E4E-289004EA4189}" type="slidenum">
              <a:rPr lang="en-KR" sz="1400" smtClean="0">
                <a:solidFill>
                  <a:schemeClr val="tx1">
                    <a:lumMod val="50000"/>
                    <a:lumOff val="50000"/>
                  </a:schemeClr>
                </a:solidFill>
                <a:latin typeface="Calibri" panose="020F0502020204030204" pitchFamily="34" charset="0"/>
                <a:cs typeface="Calibri" panose="020F0502020204030204" pitchFamily="34" charset="0"/>
              </a:rPr>
              <a:t>18</a:t>
            </a:fld>
            <a:endParaRPr lang="en-KR" sz="1400">
              <a:solidFill>
                <a:schemeClr val="tx1">
                  <a:lumMod val="50000"/>
                  <a:lumOff val="50000"/>
                </a:schemeClr>
              </a:solidFill>
              <a:latin typeface="Calibri" panose="020F0502020204030204" pitchFamily="34" charset="0"/>
              <a:cs typeface="Calibri" panose="020F0502020204030204" pitchFamily="34" charset="0"/>
            </a:endParaRPr>
          </a:p>
        </p:txBody>
      </p:sp>
      <p:cxnSp>
        <p:nvCxnSpPr>
          <p:cNvPr id="3" name="직선 연결선[R] 5">
            <a:extLst>
              <a:ext uri="{FF2B5EF4-FFF2-40B4-BE49-F238E27FC236}">
                <a16:creationId xmlns:a16="http://schemas.microsoft.com/office/drawing/2014/main" id="{AC68EDAA-DE49-6E6F-6383-3BDB9BF74EF5}"/>
              </a:ext>
            </a:extLst>
          </p:cNvPr>
          <p:cNvCxnSpPr>
            <a:cxnSpLocks/>
          </p:cNvCxnSpPr>
          <p:nvPr/>
        </p:nvCxnSpPr>
        <p:spPr>
          <a:xfrm>
            <a:off x="510752" y="1022490"/>
            <a:ext cx="10527398" cy="0"/>
          </a:xfrm>
          <a:prstGeom prst="line">
            <a:avLst/>
          </a:prstGeom>
          <a:ln w="38100">
            <a:solidFill>
              <a:srgbClr val="A0332D"/>
            </a:solidFill>
          </a:ln>
        </p:spPr>
        <p:style>
          <a:lnRef idx="1">
            <a:schemeClr val="accent1"/>
          </a:lnRef>
          <a:fillRef idx="0">
            <a:schemeClr val="accent1"/>
          </a:fillRef>
          <a:effectRef idx="0">
            <a:schemeClr val="accent1"/>
          </a:effectRef>
          <a:fontRef idx="minor">
            <a:schemeClr val="tx1"/>
          </a:fontRef>
        </p:style>
      </p:cxnSp>
      <p:sp>
        <p:nvSpPr>
          <p:cNvPr id="4" name="제목 7">
            <a:extLst>
              <a:ext uri="{FF2B5EF4-FFF2-40B4-BE49-F238E27FC236}">
                <a16:creationId xmlns:a16="http://schemas.microsoft.com/office/drawing/2014/main" id="{4909866C-6767-C9D6-64DD-065D45FDA245}"/>
              </a:ext>
            </a:extLst>
          </p:cNvPr>
          <p:cNvSpPr txBox="1">
            <a:spLocks/>
          </p:cNvSpPr>
          <p:nvPr/>
        </p:nvSpPr>
        <p:spPr>
          <a:xfrm>
            <a:off x="510752" y="268338"/>
            <a:ext cx="10322348" cy="587152"/>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en-US" sz="3600" b="1" dirty="0">
                <a:latin typeface="Times New Roman" panose="02020603050405020304" pitchFamily="18" charset="0"/>
                <a:cs typeface="Times New Roman" panose="02020603050405020304" pitchFamily="18" charset="0"/>
              </a:rPr>
              <a:t>Questions</a:t>
            </a:r>
            <a:endParaRPr lang="ko-Kore-KR" altLang="en-US" sz="3600"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D95373B1-C159-11AC-7597-4987F99884BB}"/>
              </a:ext>
            </a:extLst>
          </p:cNvPr>
          <p:cNvSpPr txBox="1"/>
          <p:nvPr/>
        </p:nvSpPr>
        <p:spPr>
          <a:xfrm>
            <a:off x="510752" y="1193777"/>
            <a:ext cx="10862098" cy="3416320"/>
          </a:xfrm>
          <a:prstGeom prst="rect">
            <a:avLst/>
          </a:prstGeom>
          <a:noFill/>
        </p:spPr>
        <p:txBody>
          <a:bodyPr wrap="square">
            <a:spAutoFit/>
          </a:bodyPr>
          <a:lstStyle/>
          <a:p>
            <a:r>
              <a:rPr lang="en-US" altLang="ko-KR" sz="2400" dirty="0">
                <a:latin typeface="ADLaM Display" panose="020F0502020204030204" pitchFamily="2" charset="0"/>
                <a:ea typeface="ADLaM Display" panose="020F0502020204030204" pitchFamily="2" charset="0"/>
                <a:cs typeface="ADLaM Display" panose="020F0502020204030204" pitchFamily="2" charset="0"/>
              </a:rPr>
              <a:t>Question 1: What distinguishes vision-language representation learning from traditional vision tasks?</a:t>
            </a:r>
          </a:p>
          <a:p>
            <a:endParaRPr lang="en-US" altLang="ko-KR" sz="2400" dirty="0">
              <a:latin typeface="ADLaM Display" panose="020F0502020204030204" pitchFamily="2" charset="0"/>
              <a:ea typeface="ADLaM Display" panose="020F0502020204030204" pitchFamily="2" charset="0"/>
              <a:cs typeface="ADLaM Display" panose="020F0502020204030204" pitchFamily="2" charset="0"/>
            </a:endParaRPr>
          </a:p>
          <a:p>
            <a:endParaRPr lang="en-US" altLang="ko-KR" sz="2400" dirty="0">
              <a:latin typeface="ADLaM Display" panose="020F0502020204030204" pitchFamily="2" charset="0"/>
              <a:ea typeface="ADLaM Display" panose="020F0502020204030204" pitchFamily="2" charset="0"/>
              <a:cs typeface="ADLaM Display" panose="020F0502020204030204" pitchFamily="2" charset="0"/>
            </a:endParaRPr>
          </a:p>
          <a:p>
            <a:endParaRPr lang="en-US" altLang="ko-KR" sz="2400" dirty="0">
              <a:latin typeface="ADLaM Display" panose="020F0502020204030204" pitchFamily="2" charset="0"/>
              <a:ea typeface="ADLaM Display" panose="020F0502020204030204" pitchFamily="2" charset="0"/>
              <a:cs typeface="ADLaM Display" panose="020F0502020204030204" pitchFamily="2" charset="0"/>
            </a:endParaRPr>
          </a:p>
          <a:p>
            <a:r>
              <a:rPr lang="en-US" altLang="ko-KR" sz="2400" dirty="0">
                <a:latin typeface="ADLaM Display" panose="020F0502020204030204" pitchFamily="2" charset="0"/>
                <a:ea typeface="ADLaM Display" panose="020F0502020204030204" pitchFamily="2" charset="0"/>
                <a:cs typeface="ADLaM Display" panose="020F0502020204030204" pitchFamily="2" charset="0"/>
              </a:rPr>
              <a:t>Question 2: How does the quality and nature of the dataset in ALIGN, with its minimal preprocessing and noisy data, impact the model's learning and performance compared to more curated datasets like the one used by BLIP?</a:t>
            </a:r>
            <a:endParaRPr lang="ko-KR" altLang="en-US" sz="2400" dirty="0">
              <a:latin typeface="ADLaM Display" panose="020F0502020204030204" pitchFamily="2" charset="0"/>
              <a:cs typeface="ADLaM Display" panose="020F0502020204030204" pitchFamily="2" charset="0"/>
            </a:endParaRPr>
          </a:p>
        </p:txBody>
      </p:sp>
    </p:spTree>
    <p:extLst>
      <p:ext uri="{BB962C8B-B14F-4D97-AF65-F5344CB8AC3E}">
        <p14:creationId xmlns:p14="http://schemas.microsoft.com/office/powerpoint/2010/main" val="3412525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1">
            <a:extLst>
              <a:ext uri="{FF2B5EF4-FFF2-40B4-BE49-F238E27FC236}">
                <a16:creationId xmlns:a16="http://schemas.microsoft.com/office/drawing/2014/main" id="{668BDACD-483A-B44B-8111-970860D021E9}"/>
              </a:ext>
            </a:extLst>
          </p:cNvPr>
          <p:cNvSpPr>
            <a:spLocks noGrp="1"/>
          </p:cNvSpPr>
          <p:nvPr>
            <p:ph type="sldNum" sz="quarter" idx="12"/>
          </p:nvPr>
        </p:nvSpPr>
        <p:spPr>
          <a:xfrm>
            <a:off x="9318186" y="6356352"/>
            <a:ext cx="2743200" cy="365125"/>
          </a:xfrm>
        </p:spPr>
        <p:txBody>
          <a:bodyPr/>
          <a:lstStyle/>
          <a:p>
            <a:fld id="{7883D30E-07AA-4246-8E4E-289004EA4189}" type="slidenum">
              <a:rPr lang="en-KR" sz="1400" smtClean="0">
                <a:solidFill>
                  <a:schemeClr val="tx1">
                    <a:lumMod val="50000"/>
                    <a:lumOff val="50000"/>
                  </a:schemeClr>
                </a:solidFill>
                <a:latin typeface="Calibri" panose="020F0502020204030204" pitchFamily="34" charset="0"/>
                <a:cs typeface="Calibri" panose="020F0502020204030204" pitchFamily="34" charset="0"/>
              </a:rPr>
              <a:t>2</a:t>
            </a:fld>
            <a:endParaRPr lang="en-KR" sz="1400">
              <a:solidFill>
                <a:schemeClr val="tx1">
                  <a:lumMod val="50000"/>
                  <a:lumOff val="50000"/>
                </a:schemeClr>
              </a:solidFill>
              <a:latin typeface="Calibri" panose="020F0502020204030204" pitchFamily="34" charset="0"/>
              <a:cs typeface="Calibri" panose="020F0502020204030204" pitchFamily="34" charset="0"/>
            </a:endParaRPr>
          </a:p>
        </p:txBody>
      </p:sp>
      <p:cxnSp>
        <p:nvCxnSpPr>
          <p:cNvPr id="3" name="직선 연결선[R] 5">
            <a:extLst>
              <a:ext uri="{FF2B5EF4-FFF2-40B4-BE49-F238E27FC236}">
                <a16:creationId xmlns:a16="http://schemas.microsoft.com/office/drawing/2014/main" id="{AC68EDAA-DE49-6E6F-6383-3BDB9BF74EF5}"/>
              </a:ext>
            </a:extLst>
          </p:cNvPr>
          <p:cNvCxnSpPr>
            <a:cxnSpLocks/>
          </p:cNvCxnSpPr>
          <p:nvPr/>
        </p:nvCxnSpPr>
        <p:spPr>
          <a:xfrm>
            <a:off x="510752" y="1022490"/>
            <a:ext cx="10527398" cy="0"/>
          </a:xfrm>
          <a:prstGeom prst="line">
            <a:avLst/>
          </a:prstGeom>
          <a:ln w="38100">
            <a:solidFill>
              <a:srgbClr val="A0332D"/>
            </a:solidFill>
          </a:ln>
        </p:spPr>
        <p:style>
          <a:lnRef idx="1">
            <a:schemeClr val="accent1"/>
          </a:lnRef>
          <a:fillRef idx="0">
            <a:schemeClr val="accent1"/>
          </a:fillRef>
          <a:effectRef idx="0">
            <a:schemeClr val="accent1"/>
          </a:effectRef>
          <a:fontRef idx="minor">
            <a:schemeClr val="tx1"/>
          </a:fontRef>
        </p:style>
      </p:cxnSp>
      <p:sp>
        <p:nvSpPr>
          <p:cNvPr id="4" name="제목 7">
            <a:extLst>
              <a:ext uri="{FF2B5EF4-FFF2-40B4-BE49-F238E27FC236}">
                <a16:creationId xmlns:a16="http://schemas.microsoft.com/office/drawing/2014/main" id="{4909866C-6767-C9D6-64DD-065D45FDA245}"/>
              </a:ext>
            </a:extLst>
          </p:cNvPr>
          <p:cNvSpPr txBox="1">
            <a:spLocks/>
          </p:cNvSpPr>
          <p:nvPr/>
        </p:nvSpPr>
        <p:spPr>
          <a:xfrm>
            <a:off x="435572" y="268338"/>
            <a:ext cx="10397528" cy="587152"/>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en-US" sz="3600" b="1" dirty="0">
                <a:latin typeface="Times New Roman" panose="02020603050405020304" pitchFamily="18" charset="0"/>
                <a:cs typeface="Times New Roman" panose="02020603050405020304" pitchFamily="18" charset="0"/>
              </a:rPr>
              <a:t>ALIGN</a:t>
            </a:r>
            <a:endParaRPr lang="ko-Kore-KR" altLang="en-US" sz="3600" b="1" dirty="0">
              <a:latin typeface="Times New Roman" panose="02020603050405020304" pitchFamily="18" charset="0"/>
              <a:cs typeface="Times New Roman" panose="02020603050405020304" pitchFamily="18" charset="0"/>
            </a:endParaRPr>
          </a:p>
        </p:txBody>
      </p:sp>
      <p:sp>
        <p:nvSpPr>
          <p:cNvPr id="2" name="제목 7">
            <a:extLst>
              <a:ext uri="{FF2B5EF4-FFF2-40B4-BE49-F238E27FC236}">
                <a16:creationId xmlns:a16="http://schemas.microsoft.com/office/drawing/2014/main" id="{08A60983-132A-68DE-CB64-18E94DCD199C}"/>
              </a:ext>
            </a:extLst>
          </p:cNvPr>
          <p:cNvSpPr txBox="1">
            <a:spLocks/>
          </p:cNvSpPr>
          <p:nvPr/>
        </p:nvSpPr>
        <p:spPr>
          <a:xfrm>
            <a:off x="897236" y="3135424"/>
            <a:ext cx="10397528" cy="587152"/>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latin typeface="Times New Roman" panose="02020603050405020304" pitchFamily="18" charset="0"/>
                <a:cs typeface="Times New Roman" panose="02020603050405020304" pitchFamily="18" charset="0"/>
              </a:rPr>
              <a:t>A Good Vision-Language Matching Model</a:t>
            </a:r>
            <a:endParaRPr lang="ko-Kore-KR" alt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8832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1">
            <a:extLst>
              <a:ext uri="{FF2B5EF4-FFF2-40B4-BE49-F238E27FC236}">
                <a16:creationId xmlns:a16="http://schemas.microsoft.com/office/drawing/2014/main" id="{668BDACD-483A-B44B-8111-970860D021E9}"/>
              </a:ext>
            </a:extLst>
          </p:cNvPr>
          <p:cNvSpPr>
            <a:spLocks noGrp="1"/>
          </p:cNvSpPr>
          <p:nvPr>
            <p:ph type="sldNum" sz="quarter" idx="12"/>
          </p:nvPr>
        </p:nvSpPr>
        <p:spPr>
          <a:xfrm>
            <a:off x="9318186" y="6356352"/>
            <a:ext cx="2743200" cy="365125"/>
          </a:xfrm>
        </p:spPr>
        <p:txBody>
          <a:bodyPr/>
          <a:lstStyle/>
          <a:p>
            <a:fld id="{7883D30E-07AA-4246-8E4E-289004EA4189}" type="slidenum">
              <a:rPr lang="en-KR" sz="1400" smtClean="0">
                <a:solidFill>
                  <a:schemeClr val="tx1">
                    <a:lumMod val="50000"/>
                    <a:lumOff val="50000"/>
                  </a:schemeClr>
                </a:solidFill>
                <a:latin typeface="Calibri" panose="020F0502020204030204" pitchFamily="34" charset="0"/>
                <a:cs typeface="Calibri" panose="020F0502020204030204" pitchFamily="34" charset="0"/>
              </a:rPr>
              <a:t>3</a:t>
            </a:fld>
            <a:endParaRPr lang="en-KR" sz="1400">
              <a:solidFill>
                <a:schemeClr val="tx1">
                  <a:lumMod val="50000"/>
                  <a:lumOff val="50000"/>
                </a:schemeClr>
              </a:solidFill>
              <a:latin typeface="Calibri" panose="020F0502020204030204" pitchFamily="34" charset="0"/>
              <a:cs typeface="Calibri" panose="020F0502020204030204" pitchFamily="34" charset="0"/>
            </a:endParaRPr>
          </a:p>
        </p:txBody>
      </p:sp>
      <p:cxnSp>
        <p:nvCxnSpPr>
          <p:cNvPr id="3" name="직선 연결선[R] 5">
            <a:extLst>
              <a:ext uri="{FF2B5EF4-FFF2-40B4-BE49-F238E27FC236}">
                <a16:creationId xmlns:a16="http://schemas.microsoft.com/office/drawing/2014/main" id="{AC68EDAA-DE49-6E6F-6383-3BDB9BF74EF5}"/>
              </a:ext>
            </a:extLst>
          </p:cNvPr>
          <p:cNvCxnSpPr>
            <a:cxnSpLocks/>
          </p:cNvCxnSpPr>
          <p:nvPr/>
        </p:nvCxnSpPr>
        <p:spPr>
          <a:xfrm>
            <a:off x="510752" y="1022490"/>
            <a:ext cx="10527398" cy="0"/>
          </a:xfrm>
          <a:prstGeom prst="line">
            <a:avLst/>
          </a:prstGeom>
          <a:ln w="38100">
            <a:solidFill>
              <a:srgbClr val="A0332D"/>
            </a:solidFill>
          </a:ln>
        </p:spPr>
        <p:style>
          <a:lnRef idx="1">
            <a:schemeClr val="accent1"/>
          </a:lnRef>
          <a:fillRef idx="0">
            <a:schemeClr val="accent1"/>
          </a:fillRef>
          <a:effectRef idx="0">
            <a:schemeClr val="accent1"/>
          </a:effectRef>
          <a:fontRef idx="minor">
            <a:schemeClr val="tx1"/>
          </a:fontRef>
        </p:style>
      </p:cxnSp>
      <p:sp>
        <p:nvSpPr>
          <p:cNvPr id="4" name="제목 7">
            <a:extLst>
              <a:ext uri="{FF2B5EF4-FFF2-40B4-BE49-F238E27FC236}">
                <a16:creationId xmlns:a16="http://schemas.microsoft.com/office/drawing/2014/main" id="{4909866C-6767-C9D6-64DD-065D45FDA245}"/>
              </a:ext>
            </a:extLst>
          </p:cNvPr>
          <p:cNvSpPr txBox="1">
            <a:spLocks/>
          </p:cNvSpPr>
          <p:nvPr/>
        </p:nvSpPr>
        <p:spPr>
          <a:xfrm>
            <a:off x="435572" y="268338"/>
            <a:ext cx="10397528" cy="587152"/>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en-US" sz="3600" b="1" dirty="0">
                <a:latin typeface="Times New Roman" panose="02020603050405020304" pitchFamily="18" charset="0"/>
                <a:cs typeface="Times New Roman" panose="02020603050405020304" pitchFamily="18" charset="0"/>
              </a:rPr>
              <a:t>ALIGN Tasks</a:t>
            </a:r>
            <a:endParaRPr lang="ko-Kore-KR" altLang="en-US" sz="3600" b="1" dirty="0">
              <a:latin typeface="Times New Roman" panose="02020603050405020304" pitchFamily="18" charset="0"/>
              <a:cs typeface="Times New Roman" panose="02020603050405020304" pitchFamily="18" charset="0"/>
            </a:endParaRPr>
          </a:p>
        </p:txBody>
      </p:sp>
      <p:pic>
        <p:nvPicPr>
          <p:cNvPr id="11" name="그림 10">
            <a:extLst>
              <a:ext uri="{FF2B5EF4-FFF2-40B4-BE49-F238E27FC236}">
                <a16:creationId xmlns:a16="http://schemas.microsoft.com/office/drawing/2014/main" id="{B68F3AED-7133-7E6B-91C6-28185821D4AC}"/>
              </a:ext>
            </a:extLst>
          </p:cNvPr>
          <p:cNvPicPr>
            <a:picLocks noChangeAspect="1"/>
          </p:cNvPicPr>
          <p:nvPr/>
        </p:nvPicPr>
        <p:blipFill>
          <a:blip r:embed="rId3"/>
          <a:stretch>
            <a:fillRect/>
          </a:stretch>
        </p:blipFill>
        <p:spPr>
          <a:xfrm>
            <a:off x="491870" y="3857078"/>
            <a:ext cx="4720065" cy="2934243"/>
          </a:xfrm>
          <a:prstGeom prst="rect">
            <a:avLst/>
          </a:prstGeom>
        </p:spPr>
      </p:pic>
      <p:pic>
        <p:nvPicPr>
          <p:cNvPr id="9" name="그림 8">
            <a:extLst>
              <a:ext uri="{FF2B5EF4-FFF2-40B4-BE49-F238E27FC236}">
                <a16:creationId xmlns:a16="http://schemas.microsoft.com/office/drawing/2014/main" id="{8E2C0FA8-D303-205C-E570-EE20936D572C}"/>
              </a:ext>
            </a:extLst>
          </p:cNvPr>
          <p:cNvPicPr>
            <a:picLocks noChangeAspect="1"/>
          </p:cNvPicPr>
          <p:nvPr/>
        </p:nvPicPr>
        <p:blipFill rotWithShape="1">
          <a:blip r:embed="rId4"/>
          <a:srcRect l="5231"/>
          <a:stretch/>
        </p:blipFill>
        <p:spPr>
          <a:xfrm>
            <a:off x="3826059" y="1056100"/>
            <a:ext cx="4316688" cy="2897597"/>
          </a:xfrm>
          <a:prstGeom prst="rect">
            <a:avLst/>
          </a:prstGeom>
        </p:spPr>
      </p:pic>
      <p:pic>
        <p:nvPicPr>
          <p:cNvPr id="13" name="그림 12">
            <a:extLst>
              <a:ext uri="{FF2B5EF4-FFF2-40B4-BE49-F238E27FC236}">
                <a16:creationId xmlns:a16="http://schemas.microsoft.com/office/drawing/2014/main" id="{97D48166-E549-60E8-6CA3-22A613260D48}"/>
              </a:ext>
            </a:extLst>
          </p:cNvPr>
          <p:cNvPicPr>
            <a:picLocks noChangeAspect="1"/>
          </p:cNvPicPr>
          <p:nvPr/>
        </p:nvPicPr>
        <p:blipFill rotWithShape="1">
          <a:blip r:embed="rId5"/>
          <a:srcRect t="9976"/>
          <a:stretch/>
        </p:blipFill>
        <p:spPr>
          <a:xfrm>
            <a:off x="5392117" y="3857078"/>
            <a:ext cx="6308013" cy="2912864"/>
          </a:xfrm>
          <a:prstGeom prst="rect">
            <a:avLst/>
          </a:prstGeom>
        </p:spPr>
      </p:pic>
    </p:spTree>
    <p:extLst>
      <p:ext uri="{BB962C8B-B14F-4D97-AF65-F5344CB8AC3E}">
        <p14:creationId xmlns:p14="http://schemas.microsoft.com/office/powerpoint/2010/main" val="876162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1">
            <a:extLst>
              <a:ext uri="{FF2B5EF4-FFF2-40B4-BE49-F238E27FC236}">
                <a16:creationId xmlns:a16="http://schemas.microsoft.com/office/drawing/2014/main" id="{668BDACD-483A-B44B-8111-970860D021E9}"/>
              </a:ext>
            </a:extLst>
          </p:cNvPr>
          <p:cNvSpPr>
            <a:spLocks noGrp="1"/>
          </p:cNvSpPr>
          <p:nvPr>
            <p:ph type="sldNum" sz="quarter" idx="12"/>
          </p:nvPr>
        </p:nvSpPr>
        <p:spPr>
          <a:xfrm>
            <a:off x="9318186" y="6356352"/>
            <a:ext cx="2743200" cy="365125"/>
          </a:xfrm>
        </p:spPr>
        <p:txBody>
          <a:bodyPr/>
          <a:lstStyle/>
          <a:p>
            <a:fld id="{7883D30E-07AA-4246-8E4E-289004EA4189}" type="slidenum">
              <a:rPr lang="en-KR" sz="1400" smtClean="0">
                <a:solidFill>
                  <a:schemeClr val="tx1">
                    <a:lumMod val="50000"/>
                    <a:lumOff val="50000"/>
                  </a:schemeClr>
                </a:solidFill>
                <a:latin typeface="Calibri" panose="020F0502020204030204" pitchFamily="34" charset="0"/>
                <a:cs typeface="Calibri" panose="020F0502020204030204" pitchFamily="34" charset="0"/>
              </a:rPr>
              <a:t>4</a:t>
            </a:fld>
            <a:endParaRPr lang="en-KR" sz="1400">
              <a:solidFill>
                <a:schemeClr val="tx1">
                  <a:lumMod val="50000"/>
                  <a:lumOff val="50000"/>
                </a:schemeClr>
              </a:solidFill>
              <a:latin typeface="Calibri" panose="020F0502020204030204" pitchFamily="34" charset="0"/>
              <a:cs typeface="Calibri" panose="020F0502020204030204" pitchFamily="34" charset="0"/>
            </a:endParaRPr>
          </a:p>
        </p:txBody>
      </p:sp>
      <p:cxnSp>
        <p:nvCxnSpPr>
          <p:cNvPr id="3" name="직선 연결선[R] 5">
            <a:extLst>
              <a:ext uri="{FF2B5EF4-FFF2-40B4-BE49-F238E27FC236}">
                <a16:creationId xmlns:a16="http://schemas.microsoft.com/office/drawing/2014/main" id="{AC68EDAA-DE49-6E6F-6383-3BDB9BF74EF5}"/>
              </a:ext>
            </a:extLst>
          </p:cNvPr>
          <p:cNvCxnSpPr>
            <a:cxnSpLocks/>
          </p:cNvCxnSpPr>
          <p:nvPr/>
        </p:nvCxnSpPr>
        <p:spPr>
          <a:xfrm>
            <a:off x="510752" y="1022490"/>
            <a:ext cx="10527398" cy="0"/>
          </a:xfrm>
          <a:prstGeom prst="line">
            <a:avLst/>
          </a:prstGeom>
          <a:ln w="38100">
            <a:solidFill>
              <a:srgbClr val="A0332D"/>
            </a:solidFill>
          </a:ln>
        </p:spPr>
        <p:style>
          <a:lnRef idx="1">
            <a:schemeClr val="accent1"/>
          </a:lnRef>
          <a:fillRef idx="0">
            <a:schemeClr val="accent1"/>
          </a:fillRef>
          <a:effectRef idx="0">
            <a:schemeClr val="accent1"/>
          </a:effectRef>
          <a:fontRef idx="minor">
            <a:schemeClr val="tx1"/>
          </a:fontRef>
        </p:style>
      </p:cxnSp>
      <p:sp>
        <p:nvSpPr>
          <p:cNvPr id="4" name="제목 7">
            <a:extLst>
              <a:ext uri="{FF2B5EF4-FFF2-40B4-BE49-F238E27FC236}">
                <a16:creationId xmlns:a16="http://schemas.microsoft.com/office/drawing/2014/main" id="{4909866C-6767-C9D6-64DD-065D45FDA245}"/>
              </a:ext>
            </a:extLst>
          </p:cNvPr>
          <p:cNvSpPr txBox="1">
            <a:spLocks/>
          </p:cNvSpPr>
          <p:nvPr/>
        </p:nvSpPr>
        <p:spPr>
          <a:xfrm>
            <a:off x="435572" y="268338"/>
            <a:ext cx="10397528" cy="587152"/>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en-US" sz="3600" b="1" dirty="0">
                <a:latin typeface="Times New Roman" panose="02020603050405020304" pitchFamily="18" charset="0"/>
                <a:cs typeface="Times New Roman" panose="02020603050405020304" pitchFamily="18" charset="0"/>
              </a:rPr>
              <a:t>Zero-Shot Learning</a:t>
            </a:r>
            <a:endParaRPr lang="ko-Kore-KR" altLang="en-US" sz="3600" b="1" dirty="0">
              <a:latin typeface="Times New Roman" panose="02020603050405020304" pitchFamily="18" charset="0"/>
              <a:cs typeface="Times New Roman" panose="02020603050405020304" pitchFamily="18" charset="0"/>
            </a:endParaRPr>
          </a:p>
        </p:txBody>
      </p:sp>
      <p:pic>
        <p:nvPicPr>
          <p:cNvPr id="1032" name="Picture 8" descr="post-thumbnail">
            <a:extLst>
              <a:ext uri="{FF2B5EF4-FFF2-40B4-BE49-F238E27FC236}">
                <a16:creationId xmlns:a16="http://schemas.microsoft.com/office/drawing/2014/main" id="{C6F01D53-97CE-D482-0FF3-6D2A458E03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6525" y="1162050"/>
            <a:ext cx="6838950" cy="453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430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1">
            <a:extLst>
              <a:ext uri="{FF2B5EF4-FFF2-40B4-BE49-F238E27FC236}">
                <a16:creationId xmlns:a16="http://schemas.microsoft.com/office/drawing/2014/main" id="{668BDACD-483A-B44B-8111-970860D021E9}"/>
              </a:ext>
            </a:extLst>
          </p:cNvPr>
          <p:cNvSpPr>
            <a:spLocks noGrp="1"/>
          </p:cNvSpPr>
          <p:nvPr>
            <p:ph type="sldNum" sz="quarter" idx="12"/>
          </p:nvPr>
        </p:nvSpPr>
        <p:spPr>
          <a:xfrm>
            <a:off x="9318186" y="6356352"/>
            <a:ext cx="2743200" cy="365125"/>
          </a:xfrm>
        </p:spPr>
        <p:txBody>
          <a:bodyPr/>
          <a:lstStyle/>
          <a:p>
            <a:fld id="{7883D30E-07AA-4246-8E4E-289004EA4189}" type="slidenum">
              <a:rPr lang="en-KR" sz="1400" smtClean="0">
                <a:solidFill>
                  <a:schemeClr val="tx1">
                    <a:lumMod val="50000"/>
                    <a:lumOff val="50000"/>
                  </a:schemeClr>
                </a:solidFill>
                <a:latin typeface="Calibri" panose="020F0502020204030204" pitchFamily="34" charset="0"/>
                <a:cs typeface="Calibri" panose="020F0502020204030204" pitchFamily="34" charset="0"/>
              </a:rPr>
              <a:t>5</a:t>
            </a:fld>
            <a:endParaRPr lang="en-KR" sz="1400">
              <a:solidFill>
                <a:schemeClr val="tx1">
                  <a:lumMod val="50000"/>
                  <a:lumOff val="50000"/>
                </a:schemeClr>
              </a:solidFill>
              <a:latin typeface="Calibri" panose="020F0502020204030204" pitchFamily="34" charset="0"/>
              <a:cs typeface="Calibri" panose="020F0502020204030204" pitchFamily="34" charset="0"/>
            </a:endParaRPr>
          </a:p>
        </p:txBody>
      </p:sp>
      <p:cxnSp>
        <p:nvCxnSpPr>
          <p:cNvPr id="3" name="직선 연결선[R] 5">
            <a:extLst>
              <a:ext uri="{FF2B5EF4-FFF2-40B4-BE49-F238E27FC236}">
                <a16:creationId xmlns:a16="http://schemas.microsoft.com/office/drawing/2014/main" id="{AC68EDAA-DE49-6E6F-6383-3BDB9BF74EF5}"/>
              </a:ext>
            </a:extLst>
          </p:cNvPr>
          <p:cNvCxnSpPr>
            <a:cxnSpLocks/>
          </p:cNvCxnSpPr>
          <p:nvPr/>
        </p:nvCxnSpPr>
        <p:spPr>
          <a:xfrm>
            <a:off x="510752" y="1022490"/>
            <a:ext cx="10527398" cy="0"/>
          </a:xfrm>
          <a:prstGeom prst="line">
            <a:avLst/>
          </a:prstGeom>
          <a:ln w="38100">
            <a:solidFill>
              <a:srgbClr val="A0332D"/>
            </a:solidFill>
          </a:ln>
        </p:spPr>
        <p:style>
          <a:lnRef idx="1">
            <a:schemeClr val="accent1"/>
          </a:lnRef>
          <a:fillRef idx="0">
            <a:schemeClr val="accent1"/>
          </a:fillRef>
          <a:effectRef idx="0">
            <a:schemeClr val="accent1"/>
          </a:effectRef>
          <a:fontRef idx="minor">
            <a:schemeClr val="tx1"/>
          </a:fontRef>
        </p:style>
      </p:cxnSp>
      <p:sp>
        <p:nvSpPr>
          <p:cNvPr id="4" name="제목 7">
            <a:extLst>
              <a:ext uri="{FF2B5EF4-FFF2-40B4-BE49-F238E27FC236}">
                <a16:creationId xmlns:a16="http://schemas.microsoft.com/office/drawing/2014/main" id="{4909866C-6767-C9D6-64DD-065D45FDA245}"/>
              </a:ext>
            </a:extLst>
          </p:cNvPr>
          <p:cNvSpPr txBox="1">
            <a:spLocks/>
          </p:cNvSpPr>
          <p:nvPr/>
        </p:nvSpPr>
        <p:spPr>
          <a:xfrm>
            <a:off x="435572" y="268338"/>
            <a:ext cx="10397528" cy="587152"/>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en-US" sz="3600" b="1" dirty="0">
                <a:latin typeface="Times New Roman" panose="02020603050405020304" pitchFamily="18" charset="0"/>
                <a:cs typeface="Times New Roman" panose="02020603050405020304" pitchFamily="18" charset="0"/>
              </a:rPr>
              <a:t>Zero-Shot Learning</a:t>
            </a:r>
            <a:endParaRPr lang="ko-Kore-KR" altLang="en-US" sz="3600" b="1" dirty="0">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19CDDFE5-2351-3680-4F9F-12A912E7B2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73" t="18775" r="6624" b="18774"/>
          <a:stretch/>
        </p:blipFill>
        <p:spPr bwMode="auto">
          <a:xfrm>
            <a:off x="2069841" y="1552761"/>
            <a:ext cx="8052318" cy="4282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08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1">
            <a:extLst>
              <a:ext uri="{FF2B5EF4-FFF2-40B4-BE49-F238E27FC236}">
                <a16:creationId xmlns:a16="http://schemas.microsoft.com/office/drawing/2014/main" id="{668BDACD-483A-B44B-8111-970860D021E9}"/>
              </a:ext>
            </a:extLst>
          </p:cNvPr>
          <p:cNvSpPr>
            <a:spLocks noGrp="1"/>
          </p:cNvSpPr>
          <p:nvPr>
            <p:ph type="sldNum" sz="quarter" idx="12"/>
          </p:nvPr>
        </p:nvSpPr>
        <p:spPr>
          <a:xfrm>
            <a:off x="9318186" y="6356352"/>
            <a:ext cx="2743200" cy="365125"/>
          </a:xfrm>
        </p:spPr>
        <p:txBody>
          <a:bodyPr/>
          <a:lstStyle/>
          <a:p>
            <a:fld id="{7883D30E-07AA-4246-8E4E-289004EA4189}" type="slidenum">
              <a:rPr lang="en-KR" sz="1400" smtClean="0">
                <a:solidFill>
                  <a:schemeClr val="tx1">
                    <a:lumMod val="50000"/>
                    <a:lumOff val="50000"/>
                  </a:schemeClr>
                </a:solidFill>
                <a:latin typeface="Calibri" panose="020F0502020204030204" pitchFamily="34" charset="0"/>
                <a:cs typeface="Calibri" panose="020F0502020204030204" pitchFamily="34" charset="0"/>
              </a:rPr>
              <a:t>6</a:t>
            </a:fld>
            <a:endParaRPr lang="en-KR" sz="1400">
              <a:solidFill>
                <a:schemeClr val="tx1">
                  <a:lumMod val="50000"/>
                  <a:lumOff val="50000"/>
                </a:schemeClr>
              </a:solidFill>
              <a:latin typeface="Calibri" panose="020F0502020204030204" pitchFamily="34" charset="0"/>
              <a:cs typeface="Calibri" panose="020F0502020204030204" pitchFamily="34" charset="0"/>
            </a:endParaRPr>
          </a:p>
        </p:txBody>
      </p:sp>
      <p:cxnSp>
        <p:nvCxnSpPr>
          <p:cNvPr id="3" name="직선 연결선[R] 5">
            <a:extLst>
              <a:ext uri="{FF2B5EF4-FFF2-40B4-BE49-F238E27FC236}">
                <a16:creationId xmlns:a16="http://schemas.microsoft.com/office/drawing/2014/main" id="{AC68EDAA-DE49-6E6F-6383-3BDB9BF74EF5}"/>
              </a:ext>
            </a:extLst>
          </p:cNvPr>
          <p:cNvCxnSpPr>
            <a:cxnSpLocks/>
          </p:cNvCxnSpPr>
          <p:nvPr/>
        </p:nvCxnSpPr>
        <p:spPr>
          <a:xfrm>
            <a:off x="510752" y="1022490"/>
            <a:ext cx="10527398" cy="0"/>
          </a:xfrm>
          <a:prstGeom prst="line">
            <a:avLst/>
          </a:prstGeom>
          <a:ln w="38100">
            <a:solidFill>
              <a:srgbClr val="A0332D"/>
            </a:solidFill>
          </a:ln>
        </p:spPr>
        <p:style>
          <a:lnRef idx="1">
            <a:schemeClr val="accent1"/>
          </a:lnRef>
          <a:fillRef idx="0">
            <a:schemeClr val="accent1"/>
          </a:fillRef>
          <a:effectRef idx="0">
            <a:schemeClr val="accent1"/>
          </a:effectRef>
          <a:fontRef idx="minor">
            <a:schemeClr val="tx1"/>
          </a:fontRef>
        </p:style>
      </p:cxnSp>
      <p:sp>
        <p:nvSpPr>
          <p:cNvPr id="4" name="제목 7">
            <a:extLst>
              <a:ext uri="{FF2B5EF4-FFF2-40B4-BE49-F238E27FC236}">
                <a16:creationId xmlns:a16="http://schemas.microsoft.com/office/drawing/2014/main" id="{4909866C-6767-C9D6-64DD-065D45FDA245}"/>
              </a:ext>
            </a:extLst>
          </p:cNvPr>
          <p:cNvSpPr txBox="1">
            <a:spLocks/>
          </p:cNvSpPr>
          <p:nvPr/>
        </p:nvSpPr>
        <p:spPr>
          <a:xfrm>
            <a:off x="510752" y="268338"/>
            <a:ext cx="10322348" cy="587152"/>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en-US" sz="3600" b="1" dirty="0">
                <a:latin typeface="Times New Roman" panose="02020603050405020304" pitchFamily="18" charset="0"/>
                <a:cs typeface="Times New Roman" panose="02020603050405020304" pitchFamily="18" charset="0"/>
              </a:rPr>
              <a:t>CLIP: ICML 2021 (by OPENAI)</a:t>
            </a:r>
            <a:endParaRPr lang="ko-Kore-KR" altLang="en-US" sz="3600" b="1" dirty="0">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F618CE12-C131-F03F-2E3E-661993A64B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63638"/>
            <a:ext cx="12192000" cy="4529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677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1">
            <a:extLst>
              <a:ext uri="{FF2B5EF4-FFF2-40B4-BE49-F238E27FC236}">
                <a16:creationId xmlns:a16="http://schemas.microsoft.com/office/drawing/2014/main" id="{668BDACD-483A-B44B-8111-970860D021E9}"/>
              </a:ext>
            </a:extLst>
          </p:cNvPr>
          <p:cNvSpPr>
            <a:spLocks noGrp="1"/>
          </p:cNvSpPr>
          <p:nvPr>
            <p:ph type="sldNum" sz="quarter" idx="12"/>
          </p:nvPr>
        </p:nvSpPr>
        <p:spPr>
          <a:xfrm>
            <a:off x="9318186" y="6356352"/>
            <a:ext cx="2743200" cy="365125"/>
          </a:xfrm>
        </p:spPr>
        <p:txBody>
          <a:bodyPr/>
          <a:lstStyle/>
          <a:p>
            <a:fld id="{7883D30E-07AA-4246-8E4E-289004EA4189}" type="slidenum">
              <a:rPr lang="en-KR" sz="1400" smtClean="0">
                <a:solidFill>
                  <a:schemeClr val="tx1">
                    <a:lumMod val="50000"/>
                    <a:lumOff val="50000"/>
                  </a:schemeClr>
                </a:solidFill>
                <a:latin typeface="Calibri" panose="020F0502020204030204" pitchFamily="34" charset="0"/>
                <a:cs typeface="Calibri" panose="020F0502020204030204" pitchFamily="34" charset="0"/>
              </a:rPr>
              <a:t>7</a:t>
            </a:fld>
            <a:endParaRPr lang="en-KR" sz="1400">
              <a:solidFill>
                <a:schemeClr val="tx1">
                  <a:lumMod val="50000"/>
                  <a:lumOff val="50000"/>
                </a:schemeClr>
              </a:solidFill>
              <a:latin typeface="Calibri" panose="020F0502020204030204" pitchFamily="34" charset="0"/>
              <a:cs typeface="Calibri" panose="020F0502020204030204" pitchFamily="34" charset="0"/>
            </a:endParaRPr>
          </a:p>
        </p:txBody>
      </p:sp>
      <p:cxnSp>
        <p:nvCxnSpPr>
          <p:cNvPr id="3" name="직선 연결선[R] 5">
            <a:extLst>
              <a:ext uri="{FF2B5EF4-FFF2-40B4-BE49-F238E27FC236}">
                <a16:creationId xmlns:a16="http://schemas.microsoft.com/office/drawing/2014/main" id="{AC68EDAA-DE49-6E6F-6383-3BDB9BF74EF5}"/>
              </a:ext>
            </a:extLst>
          </p:cNvPr>
          <p:cNvCxnSpPr>
            <a:cxnSpLocks/>
          </p:cNvCxnSpPr>
          <p:nvPr/>
        </p:nvCxnSpPr>
        <p:spPr>
          <a:xfrm>
            <a:off x="510752" y="1022490"/>
            <a:ext cx="10527398" cy="0"/>
          </a:xfrm>
          <a:prstGeom prst="line">
            <a:avLst/>
          </a:prstGeom>
          <a:ln w="38100">
            <a:solidFill>
              <a:srgbClr val="A0332D"/>
            </a:solidFill>
          </a:ln>
        </p:spPr>
        <p:style>
          <a:lnRef idx="1">
            <a:schemeClr val="accent1"/>
          </a:lnRef>
          <a:fillRef idx="0">
            <a:schemeClr val="accent1"/>
          </a:fillRef>
          <a:effectRef idx="0">
            <a:schemeClr val="accent1"/>
          </a:effectRef>
          <a:fontRef idx="minor">
            <a:schemeClr val="tx1"/>
          </a:fontRef>
        </p:style>
      </p:cxnSp>
      <p:sp>
        <p:nvSpPr>
          <p:cNvPr id="4" name="제목 7">
            <a:extLst>
              <a:ext uri="{FF2B5EF4-FFF2-40B4-BE49-F238E27FC236}">
                <a16:creationId xmlns:a16="http://schemas.microsoft.com/office/drawing/2014/main" id="{4909866C-6767-C9D6-64DD-065D45FDA245}"/>
              </a:ext>
            </a:extLst>
          </p:cNvPr>
          <p:cNvSpPr txBox="1">
            <a:spLocks/>
          </p:cNvSpPr>
          <p:nvPr/>
        </p:nvSpPr>
        <p:spPr>
          <a:xfrm>
            <a:off x="435572" y="268338"/>
            <a:ext cx="10397528" cy="587152"/>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en-US" sz="3600" b="1" dirty="0">
                <a:latin typeface="Times New Roman" panose="02020603050405020304" pitchFamily="18" charset="0"/>
                <a:cs typeface="Times New Roman" panose="02020603050405020304" pitchFamily="18" charset="0"/>
              </a:rPr>
              <a:t>ALIGN: Pre-training</a:t>
            </a:r>
            <a:endParaRPr lang="ko-Kore-KR" altLang="en-US" sz="3600" b="1" dirty="0">
              <a:latin typeface="Times New Roman" panose="02020603050405020304" pitchFamily="18" charset="0"/>
              <a:cs typeface="Times New Roman" panose="02020603050405020304" pitchFamily="18" charset="0"/>
            </a:endParaRPr>
          </a:p>
        </p:txBody>
      </p:sp>
      <p:pic>
        <p:nvPicPr>
          <p:cNvPr id="6" name="그림 5">
            <a:extLst>
              <a:ext uri="{FF2B5EF4-FFF2-40B4-BE49-F238E27FC236}">
                <a16:creationId xmlns:a16="http://schemas.microsoft.com/office/drawing/2014/main" id="{069D532F-5F5C-78E6-423C-67D4CC699DED}"/>
              </a:ext>
            </a:extLst>
          </p:cNvPr>
          <p:cNvPicPr>
            <a:picLocks noChangeAspect="1"/>
          </p:cNvPicPr>
          <p:nvPr/>
        </p:nvPicPr>
        <p:blipFill>
          <a:blip r:embed="rId3"/>
          <a:stretch>
            <a:fillRect/>
          </a:stretch>
        </p:blipFill>
        <p:spPr>
          <a:xfrm>
            <a:off x="0" y="1854340"/>
            <a:ext cx="12192000" cy="3149319"/>
          </a:xfrm>
          <a:prstGeom prst="rect">
            <a:avLst/>
          </a:prstGeom>
        </p:spPr>
      </p:pic>
      <p:sp>
        <p:nvSpPr>
          <p:cNvPr id="7" name="TextBox 6">
            <a:extLst>
              <a:ext uri="{FF2B5EF4-FFF2-40B4-BE49-F238E27FC236}">
                <a16:creationId xmlns:a16="http://schemas.microsoft.com/office/drawing/2014/main" id="{8B2199F9-B711-0FDA-2C4F-6A86EBDDEBBD}"/>
              </a:ext>
            </a:extLst>
          </p:cNvPr>
          <p:cNvSpPr txBox="1"/>
          <p:nvPr/>
        </p:nvSpPr>
        <p:spPr>
          <a:xfrm>
            <a:off x="367004" y="5243553"/>
            <a:ext cx="3393233" cy="923330"/>
          </a:xfrm>
          <a:prstGeom prst="rect">
            <a:avLst/>
          </a:prstGeom>
          <a:noFill/>
        </p:spPr>
        <p:txBody>
          <a:bodyPr wrap="square" rtlCol="0">
            <a:spAutoFit/>
          </a:bodyPr>
          <a:lstStyle/>
          <a:p>
            <a:r>
              <a:rPr lang="en-US" altLang="ko-KR" dirty="0"/>
              <a:t>Image Encoder : </a:t>
            </a:r>
            <a:r>
              <a:rPr lang="en-US" altLang="ko-KR" dirty="0" err="1"/>
              <a:t>EfficientNet</a:t>
            </a:r>
            <a:endParaRPr lang="en-US" altLang="ko-KR" dirty="0"/>
          </a:p>
          <a:p>
            <a:endParaRPr lang="en-US" altLang="ko-KR" dirty="0"/>
          </a:p>
          <a:p>
            <a:r>
              <a:rPr lang="en-US" altLang="ko-KR" dirty="0"/>
              <a:t>Text Encoder: BERT</a:t>
            </a:r>
            <a:endParaRPr lang="ko-KR" altLang="en-US" dirty="0"/>
          </a:p>
        </p:txBody>
      </p:sp>
    </p:spTree>
    <p:extLst>
      <p:ext uri="{BB962C8B-B14F-4D97-AF65-F5344CB8AC3E}">
        <p14:creationId xmlns:p14="http://schemas.microsoft.com/office/powerpoint/2010/main" val="2623572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1">
            <a:extLst>
              <a:ext uri="{FF2B5EF4-FFF2-40B4-BE49-F238E27FC236}">
                <a16:creationId xmlns:a16="http://schemas.microsoft.com/office/drawing/2014/main" id="{668BDACD-483A-B44B-8111-970860D021E9}"/>
              </a:ext>
            </a:extLst>
          </p:cNvPr>
          <p:cNvSpPr>
            <a:spLocks noGrp="1"/>
          </p:cNvSpPr>
          <p:nvPr>
            <p:ph type="sldNum" sz="quarter" idx="12"/>
          </p:nvPr>
        </p:nvSpPr>
        <p:spPr>
          <a:xfrm>
            <a:off x="9318186" y="6356352"/>
            <a:ext cx="2743200" cy="365125"/>
          </a:xfrm>
        </p:spPr>
        <p:txBody>
          <a:bodyPr/>
          <a:lstStyle/>
          <a:p>
            <a:fld id="{7883D30E-07AA-4246-8E4E-289004EA4189}" type="slidenum">
              <a:rPr lang="en-KR" sz="1400" smtClean="0">
                <a:solidFill>
                  <a:schemeClr val="tx1">
                    <a:lumMod val="50000"/>
                    <a:lumOff val="50000"/>
                  </a:schemeClr>
                </a:solidFill>
                <a:latin typeface="Calibri" panose="020F0502020204030204" pitchFamily="34" charset="0"/>
                <a:cs typeface="Calibri" panose="020F0502020204030204" pitchFamily="34" charset="0"/>
              </a:rPr>
              <a:t>8</a:t>
            </a:fld>
            <a:endParaRPr lang="en-KR" sz="1400">
              <a:solidFill>
                <a:schemeClr val="tx1">
                  <a:lumMod val="50000"/>
                  <a:lumOff val="50000"/>
                </a:schemeClr>
              </a:solidFill>
              <a:latin typeface="Calibri" panose="020F0502020204030204" pitchFamily="34" charset="0"/>
              <a:cs typeface="Calibri" panose="020F0502020204030204" pitchFamily="34" charset="0"/>
            </a:endParaRPr>
          </a:p>
        </p:txBody>
      </p:sp>
      <p:cxnSp>
        <p:nvCxnSpPr>
          <p:cNvPr id="3" name="직선 연결선[R] 5">
            <a:extLst>
              <a:ext uri="{FF2B5EF4-FFF2-40B4-BE49-F238E27FC236}">
                <a16:creationId xmlns:a16="http://schemas.microsoft.com/office/drawing/2014/main" id="{AC68EDAA-DE49-6E6F-6383-3BDB9BF74EF5}"/>
              </a:ext>
            </a:extLst>
          </p:cNvPr>
          <p:cNvCxnSpPr>
            <a:cxnSpLocks/>
          </p:cNvCxnSpPr>
          <p:nvPr/>
        </p:nvCxnSpPr>
        <p:spPr>
          <a:xfrm>
            <a:off x="510752" y="1022490"/>
            <a:ext cx="10527398" cy="0"/>
          </a:xfrm>
          <a:prstGeom prst="line">
            <a:avLst/>
          </a:prstGeom>
          <a:ln w="38100">
            <a:solidFill>
              <a:srgbClr val="A0332D"/>
            </a:solidFill>
          </a:ln>
        </p:spPr>
        <p:style>
          <a:lnRef idx="1">
            <a:schemeClr val="accent1"/>
          </a:lnRef>
          <a:fillRef idx="0">
            <a:schemeClr val="accent1"/>
          </a:fillRef>
          <a:effectRef idx="0">
            <a:schemeClr val="accent1"/>
          </a:effectRef>
          <a:fontRef idx="minor">
            <a:schemeClr val="tx1"/>
          </a:fontRef>
        </p:style>
      </p:cxnSp>
      <p:sp>
        <p:nvSpPr>
          <p:cNvPr id="4" name="제목 7">
            <a:extLst>
              <a:ext uri="{FF2B5EF4-FFF2-40B4-BE49-F238E27FC236}">
                <a16:creationId xmlns:a16="http://schemas.microsoft.com/office/drawing/2014/main" id="{4909866C-6767-C9D6-64DD-065D45FDA245}"/>
              </a:ext>
            </a:extLst>
          </p:cNvPr>
          <p:cNvSpPr txBox="1">
            <a:spLocks/>
          </p:cNvSpPr>
          <p:nvPr/>
        </p:nvSpPr>
        <p:spPr>
          <a:xfrm>
            <a:off x="510752" y="268338"/>
            <a:ext cx="10322348" cy="587152"/>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en-US" sz="3600" b="1" dirty="0">
                <a:latin typeface="Times New Roman" panose="02020603050405020304" pitchFamily="18" charset="0"/>
                <a:cs typeface="Times New Roman" panose="02020603050405020304" pitchFamily="18" charset="0"/>
              </a:rPr>
              <a:t>A Large-Scale Noisy Image-Text Dataset</a:t>
            </a:r>
            <a:endParaRPr lang="ko-Kore-KR" altLang="en-US" sz="3600" b="1" dirty="0">
              <a:latin typeface="Times New Roman" panose="02020603050405020304" pitchFamily="18" charset="0"/>
              <a:cs typeface="Times New Roman" panose="02020603050405020304" pitchFamily="18" charset="0"/>
            </a:endParaRPr>
          </a:p>
        </p:txBody>
      </p:sp>
      <p:pic>
        <p:nvPicPr>
          <p:cNvPr id="6" name="그림 5">
            <a:extLst>
              <a:ext uri="{FF2B5EF4-FFF2-40B4-BE49-F238E27FC236}">
                <a16:creationId xmlns:a16="http://schemas.microsoft.com/office/drawing/2014/main" id="{16094439-E23F-A752-63A4-F3892325AD14}"/>
              </a:ext>
            </a:extLst>
          </p:cNvPr>
          <p:cNvPicPr>
            <a:picLocks noChangeAspect="1"/>
          </p:cNvPicPr>
          <p:nvPr/>
        </p:nvPicPr>
        <p:blipFill>
          <a:blip r:embed="rId3"/>
          <a:stretch>
            <a:fillRect/>
          </a:stretch>
        </p:blipFill>
        <p:spPr>
          <a:xfrm>
            <a:off x="1974785" y="1398971"/>
            <a:ext cx="8242430" cy="4436539"/>
          </a:xfrm>
          <a:prstGeom prst="rect">
            <a:avLst/>
          </a:prstGeom>
        </p:spPr>
      </p:pic>
      <p:sp>
        <p:nvSpPr>
          <p:cNvPr id="7" name="TextBox 6">
            <a:extLst>
              <a:ext uri="{FF2B5EF4-FFF2-40B4-BE49-F238E27FC236}">
                <a16:creationId xmlns:a16="http://schemas.microsoft.com/office/drawing/2014/main" id="{D09E82FC-5591-1261-1678-8096CC0D93BD}"/>
              </a:ext>
            </a:extLst>
          </p:cNvPr>
          <p:cNvSpPr txBox="1"/>
          <p:nvPr/>
        </p:nvSpPr>
        <p:spPr>
          <a:xfrm>
            <a:off x="3632718" y="6027324"/>
            <a:ext cx="4926564" cy="369332"/>
          </a:xfrm>
          <a:prstGeom prst="rect">
            <a:avLst/>
          </a:prstGeom>
          <a:noFill/>
        </p:spPr>
        <p:txBody>
          <a:bodyPr wrap="square" rtlCol="0">
            <a:spAutoFit/>
          </a:bodyPr>
          <a:lstStyle/>
          <a:p>
            <a:r>
              <a:rPr lang="en-US" altLang="ko-KR" dirty="0"/>
              <a:t># 1.8 billion image-text pairs (with noise)</a:t>
            </a:r>
            <a:endParaRPr lang="ko-KR" altLang="en-US" dirty="0"/>
          </a:p>
        </p:txBody>
      </p:sp>
    </p:spTree>
    <p:extLst>
      <p:ext uri="{BB962C8B-B14F-4D97-AF65-F5344CB8AC3E}">
        <p14:creationId xmlns:p14="http://schemas.microsoft.com/office/powerpoint/2010/main" val="2961976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1">
            <a:extLst>
              <a:ext uri="{FF2B5EF4-FFF2-40B4-BE49-F238E27FC236}">
                <a16:creationId xmlns:a16="http://schemas.microsoft.com/office/drawing/2014/main" id="{668BDACD-483A-B44B-8111-970860D021E9}"/>
              </a:ext>
            </a:extLst>
          </p:cNvPr>
          <p:cNvSpPr>
            <a:spLocks noGrp="1"/>
          </p:cNvSpPr>
          <p:nvPr>
            <p:ph type="sldNum" sz="quarter" idx="12"/>
          </p:nvPr>
        </p:nvSpPr>
        <p:spPr>
          <a:xfrm>
            <a:off x="9318186" y="6356352"/>
            <a:ext cx="2743200" cy="365125"/>
          </a:xfrm>
        </p:spPr>
        <p:txBody>
          <a:bodyPr/>
          <a:lstStyle/>
          <a:p>
            <a:fld id="{7883D30E-07AA-4246-8E4E-289004EA4189}" type="slidenum">
              <a:rPr lang="en-KR" sz="1400" smtClean="0">
                <a:solidFill>
                  <a:schemeClr val="tx1">
                    <a:lumMod val="50000"/>
                    <a:lumOff val="50000"/>
                  </a:schemeClr>
                </a:solidFill>
                <a:latin typeface="Calibri" panose="020F0502020204030204" pitchFamily="34" charset="0"/>
                <a:cs typeface="Calibri" panose="020F0502020204030204" pitchFamily="34" charset="0"/>
              </a:rPr>
              <a:t>9</a:t>
            </a:fld>
            <a:endParaRPr lang="en-KR" sz="1400">
              <a:solidFill>
                <a:schemeClr val="tx1">
                  <a:lumMod val="50000"/>
                  <a:lumOff val="50000"/>
                </a:schemeClr>
              </a:solidFill>
              <a:latin typeface="Calibri" panose="020F0502020204030204" pitchFamily="34" charset="0"/>
              <a:cs typeface="Calibri" panose="020F0502020204030204" pitchFamily="34" charset="0"/>
            </a:endParaRPr>
          </a:p>
        </p:txBody>
      </p:sp>
      <p:cxnSp>
        <p:nvCxnSpPr>
          <p:cNvPr id="3" name="직선 연결선[R] 5">
            <a:extLst>
              <a:ext uri="{FF2B5EF4-FFF2-40B4-BE49-F238E27FC236}">
                <a16:creationId xmlns:a16="http://schemas.microsoft.com/office/drawing/2014/main" id="{AC68EDAA-DE49-6E6F-6383-3BDB9BF74EF5}"/>
              </a:ext>
            </a:extLst>
          </p:cNvPr>
          <p:cNvCxnSpPr>
            <a:cxnSpLocks/>
          </p:cNvCxnSpPr>
          <p:nvPr/>
        </p:nvCxnSpPr>
        <p:spPr>
          <a:xfrm>
            <a:off x="510752" y="1022490"/>
            <a:ext cx="10527398" cy="0"/>
          </a:xfrm>
          <a:prstGeom prst="line">
            <a:avLst/>
          </a:prstGeom>
          <a:ln w="38100">
            <a:solidFill>
              <a:srgbClr val="A0332D"/>
            </a:solidFill>
          </a:ln>
        </p:spPr>
        <p:style>
          <a:lnRef idx="1">
            <a:schemeClr val="accent1"/>
          </a:lnRef>
          <a:fillRef idx="0">
            <a:schemeClr val="accent1"/>
          </a:fillRef>
          <a:effectRef idx="0">
            <a:schemeClr val="accent1"/>
          </a:effectRef>
          <a:fontRef idx="minor">
            <a:schemeClr val="tx1"/>
          </a:fontRef>
        </p:style>
      </p:cxnSp>
      <p:sp>
        <p:nvSpPr>
          <p:cNvPr id="4" name="제목 7">
            <a:extLst>
              <a:ext uri="{FF2B5EF4-FFF2-40B4-BE49-F238E27FC236}">
                <a16:creationId xmlns:a16="http://schemas.microsoft.com/office/drawing/2014/main" id="{4909866C-6767-C9D6-64DD-065D45FDA245}"/>
              </a:ext>
            </a:extLst>
          </p:cNvPr>
          <p:cNvSpPr txBox="1">
            <a:spLocks/>
          </p:cNvSpPr>
          <p:nvPr/>
        </p:nvSpPr>
        <p:spPr>
          <a:xfrm>
            <a:off x="510752" y="268338"/>
            <a:ext cx="10322348" cy="587152"/>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en-US" sz="3600" b="1" dirty="0">
                <a:latin typeface="Times New Roman" panose="02020603050405020304" pitchFamily="18" charset="0"/>
                <a:cs typeface="Times New Roman" panose="02020603050405020304" pitchFamily="18" charset="0"/>
              </a:rPr>
              <a:t>Dataset Labeling Comparison vs CLIP/BLIP</a:t>
            </a:r>
            <a:endParaRPr lang="ko-Kore-KR" altLang="en-US" sz="3600" b="1"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DBB9FB79-D6AD-8A72-ED44-4D764E527B53}"/>
              </a:ext>
            </a:extLst>
          </p:cNvPr>
          <p:cNvSpPr txBox="1"/>
          <p:nvPr/>
        </p:nvSpPr>
        <p:spPr>
          <a:xfrm>
            <a:off x="1610309" y="2759772"/>
            <a:ext cx="3221393" cy="369332"/>
          </a:xfrm>
          <a:prstGeom prst="rect">
            <a:avLst/>
          </a:prstGeom>
          <a:noFill/>
        </p:spPr>
        <p:txBody>
          <a:bodyPr wrap="square">
            <a:spAutoFit/>
          </a:bodyPr>
          <a:lstStyle/>
          <a:p>
            <a:r>
              <a:rPr lang="en-US" altLang="ko-KR" sz="1800" b="0" i="0" u="none" strike="noStrike" baseline="0" dirty="0">
                <a:latin typeface="Consolas" panose="020B0609020204030204" pitchFamily="49" charset="0"/>
              </a:rPr>
              <a:t>“A photo of a </a:t>
            </a:r>
            <a:r>
              <a:rPr lang="en-US" altLang="ko-KR" dirty="0">
                <a:latin typeface="Consolas" panose="020B0609020204030204" pitchFamily="49" charset="0"/>
              </a:rPr>
              <a:t>{</a:t>
            </a:r>
            <a:r>
              <a:rPr lang="en-US" altLang="ko-KR" sz="1800" b="0" i="0" u="none" strike="noStrike" baseline="0" dirty="0">
                <a:latin typeface="Consolas" panose="020B0609020204030204" pitchFamily="49" charset="0"/>
              </a:rPr>
              <a:t>label</a:t>
            </a:r>
            <a:r>
              <a:rPr lang="en-US" altLang="ko-KR" dirty="0">
                <a:latin typeface="Consolas" panose="020B0609020204030204" pitchFamily="49" charset="0"/>
              </a:rPr>
              <a:t>}</a:t>
            </a:r>
            <a:r>
              <a:rPr lang="en-US" altLang="ko-KR" sz="1800" b="0" i="0" u="none" strike="noStrike" baseline="0" dirty="0">
                <a:latin typeface="Consolas" panose="020B0609020204030204" pitchFamily="49" charset="0"/>
              </a:rPr>
              <a:t>.”</a:t>
            </a:r>
            <a:endParaRPr lang="ko-KR" altLang="en-US" dirty="0">
              <a:latin typeface="Consolas" panose="020B0609020204030204" pitchFamily="49" charset="0"/>
            </a:endParaRPr>
          </a:p>
        </p:txBody>
      </p:sp>
      <p:sp>
        <p:nvSpPr>
          <p:cNvPr id="14" name="TextBox 13">
            <a:extLst>
              <a:ext uri="{FF2B5EF4-FFF2-40B4-BE49-F238E27FC236}">
                <a16:creationId xmlns:a16="http://schemas.microsoft.com/office/drawing/2014/main" id="{AB980269-71C5-FD9F-FAD3-5C5A1E496F87}"/>
              </a:ext>
            </a:extLst>
          </p:cNvPr>
          <p:cNvSpPr txBox="1"/>
          <p:nvPr/>
        </p:nvSpPr>
        <p:spPr>
          <a:xfrm>
            <a:off x="1151164" y="5650844"/>
            <a:ext cx="4292082" cy="923330"/>
          </a:xfrm>
          <a:prstGeom prst="rect">
            <a:avLst/>
          </a:prstGeom>
          <a:noFill/>
        </p:spPr>
        <p:txBody>
          <a:bodyPr wrap="square" rtlCol="0">
            <a:spAutoFit/>
          </a:bodyPr>
          <a:lstStyle/>
          <a:p>
            <a:pPr algn="ctr"/>
            <a:r>
              <a:rPr lang="en-US" altLang="ko-KR" dirty="0"/>
              <a:t>CLIP: Idea of Prompt Engineering</a:t>
            </a:r>
          </a:p>
          <a:p>
            <a:pPr algn="ctr"/>
            <a:endParaRPr lang="en-US" altLang="ko-KR" dirty="0"/>
          </a:p>
          <a:p>
            <a:pPr algn="ctr"/>
            <a:r>
              <a:rPr lang="en-US" altLang="ko-KR" dirty="0"/>
              <a:t>#Dataset : 400 million</a:t>
            </a:r>
          </a:p>
        </p:txBody>
      </p:sp>
      <p:sp>
        <p:nvSpPr>
          <p:cNvPr id="16" name="TextBox 15">
            <a:extLst>
              <a:ext uri="{FF2B5EF4-FFF2-40B4-BE49-F238E27FC236}">
                <a16:creationId xmlns:a16="http://schemas.microsoft.com/office/drawing/2014/main" id="{C05AD29F-4E6E-0F69-714E-87F3FC630B84}"/>
              </a:ext>
            </a:extLst>
          </p:cNvPr>
          <p:cNvSpPr txBox="1"/>
          <p:nvPr/>
        </p:nvSpPr>
        <p:spPr>
          <a:xfrm>
            <a:off x="172228" y="3421409"/>
            <a:ext cx="6097554" cy="369332"/>
          </a:xfrm>
          <a:prstGeom prst="rect">
            <a:avLst/>
          </a:prstGeom>
          <a:noFill/>
        </p:spPr>
        <p:txBody>
          <a:bodyPr wrap="square">
            <a:spAutoFit/>
          </a:bodyPr>
          <a:lstStyle/>
          <a:p>
            <a:pPr algn="ctr"/>
            <a:r>
              <a:rPr lang="en-US" altLang="ko-KR" sz="1800" b="0" i="0" u="none" strike="noStrike" baseline="0" dirty="0">
                <a:latin typeface="Consolas" panose="020B0609020204030204" pitchFamily="49" charset="0"/>
              </a:rPr>
              <a:t>“A photo of a </a:t>
            </a:r>
            <a:r>
              <a:rPr lang="en-US" altLang="ko-KR" dirty="0">
                <a:latin typeface="Consolas" panose="020B0609020204030204" pitchFamily="49" charset="0"/>
              </a:rPr>
              <a:t>{</a:t>
            </a:r>
            <a:r>
              <a:rPr lang="en-US" altLang="ko-KR" sz="1800" b="0" i="0" u="none" strike="noStrike" baseline="0" dirty="0">
                <a:latin typeface="Consolas" panose="020B0609020204030204" pitchFamily="49" charset="0"/>
              </a:rPr>
              <a:t>label}, a type of pet.”</a:t>
            </a:r>
            <a:endParaRPr lang="ko-KR" altLang="en-US" dirty="0">
              <a:latin typeface="Consolas" panose="020B0609020204030204" pitchFamily="49" charset="0"/>
            </a:endParaRPr>
          </a:p>
        </p:txBody>
      </p:sp>
      <p:pic>
        <p:nvPicPr>
          <p:cNvPr id="18" name="그림 17">
            <a:extLst>
              <a:ext uri="{FF2B5EF4-FFF2-40B4-BE49-F238E27FC236}">
                <a16:creationId xmlns:a16="http://schemas.microsoft.com/office/drawing/2014/main" id="{37341D06-B001-755A-24A2-BBE8CBEEBEE1}"/>
              </a:ext>
            </a:extLst>
          </p:cNvPr>
          <p:cNvPicPr>
            <a:picLocks noChangeAspect="1"/>
          </p:cNvPicPr>
          <p:nvPr/>
        </p:nvPicPr>
        <p:blipFill>
          <a:blip r:embed="rId3"/>
          <a:stretch>
            <a:fillRect/>
          </a:stretch>
        </p:blipFill>
        <p:spPr>
          <a:xfrm>
            <a:off x="5783781" y="1517435"/>
            <a:ext cx="5786923" cy="1911565"/>
          </a:xfrm>
          <a:prstGeom prst="rect">
            <a:avLst/>
          </a:prstGeom>
        </p:spPr>
      </p:pic>
      <p:pic>
        <p:nvPicPr>
          <p:cNvPr id="20" name="그림 19">
            <a:extLst>
              <a:ext uri="{FF2B5EF4-FFF2-40B4-BE49-F238E27FC236}">
                <a16:creationId xmlns:a16="http://schemas.microsoft.com/office/drawing/2014/main" id="{6CC87125-8A90-66A2-250F-2BC2A82866D0}"/>
              </a:ext>
            </a:extLst>
          </p:cNvPr>
          <p:cNvPicPr>
            <a:picLocks noChangeAspect="1"/>
          </p:cNvPicPr>
          <p:nvPr/>
        </p:nvPicPr>
        <p:blipFill>
          <a:blip r:embed="rId4"/>
          <a:stretch>
            <a:fillRect/>
          </a:stretch>
        </p:blipFill>
        <p:spPr>
          <a:xfrm>
            <a:off x="5783781" y="3283165"/>
            <a:ext cx="5438775" cy="2057400"/>
          </a:xfrm>
          <a:prstGeom prst="rect">
            <a:avLst/>
          </a:prstGeom>
        </p:spPr>
      </p:pic>
      <p:sp>
        <p:nvSpPr>
          <p:cNvPr id="21" name="TextBox 20">
            <a:extLst>
              <a:ext uri="{FF2B5EF4-FFF2-40B4-BE49-F238E27FC236}">
                <a16:creationId xmlns:a16="http://schemas.microsoft.com/office/drawing/2014/main" id="{37D2BF6E-E68E-F525-CBC9-50C7BAEB16E4}"/>
              </a:ext>
            </a:extLst>
          </p:cNvPr>
          <p:cNvSpPr txBox="1"/>
          <p:nvPr/>
        </p:nvSpPr>
        <p:spPr>
          <a:xfrm>
            <a:off x="5896947" y="5663792"/>
            <a:ext cx="5205339" cy="923330"/>
          </a:xfrm>
          <a:prstGeom prst="rect">
            <a:avLst/>
          </a:prstGeom>
          <a:noFill/>
        </p:spPr>
        <p:txBody>
          <a:bodyPr wrap="square" rtlCol="0">
            <a:spAutoFit/>
          </a:bodyPr>
          <a:lstStyle/>
          <a:p>
            <a:pPr algn="ctr"/>
            <a:r>
              <a:rPr lang="en-US" altLang="ko-KR" dirty="0"/>
              <a:t>BLIP: Idea of </a:t>
            </a:r>
            <a:r>
              <a:rPr lang="en-US" altLang="ko-KR" dirty="0">
                <a:latin typeface="Consolas" panose="020B0609020204030204" pitchFamily="49" charset="0"/>
              </a:rPr>
              <a:t>“</a:t>
            </a:r>
            <a:r>
              <a:rPr lang="en-US" altLang="ko-KR" dirty="0" err="1">
                <a:latin typeface="Consolas" panose="020B0609020204030204" pitchFamily="49" charset="0"/>
              </a:rPr>
              <a:t>CapFilt</a:t>
            </a:r>
            <a:r>
              <a:rPr lang="en-US" altLang="ko-KR" dirty="0">
                <a:latin typeface="Consolas" panose="020B0609020204030204" pitchFamily="49" charset="0"/>
              </a:rPr>
              <a:t>” </a:t>
            </a:r>
            <a:r>
              <a:rPr lang="en-US" altLang="ko-KR" dirty="0"/>
              <a:t>(Caption and Filtering)</a:t>
            </a:r>
          </a:p>
          <a:p>
            <a:pPr algn="ctr"/>
            <a:endParaRPr lang="en-US" altLang="ko-KR" dirty="0"/>
          </a:p>
          <a:p>
            <a:pPr algn="ctr"/>
            <a:r>
              <a:rPr lang="en-US" altLang="ko-KR" dirty="0"/>
              <a:t>#Dataset : 14 million</a:t>
            </a:r>
          </a:p>
        </p:txBody>
      </p:sp>
    </p:spTree>
    <p:extLst>
      <p:ext uri="{BB962C8B-B14F-4D97-AF65-F5344CB8AC3E}">
        <p14:creationId xmlns:p14="http://schemas.microsoft.com/office/powerpoint/2010/main" val="15219746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문서" ma:contentTypeID="0x0101000DAB6E4E0A7D5B46ABBE06390C1BAE0C" ma:contentTypeVersion="4" ma:contentTypeDescription="새 문서를 만듭니다." ma:contentTypeScope="" ma:versionID="5d8042ed1d1be0194e0f7e21930a944b">
  <xsd:schema xmlns:xsd="http://www.w3.org/2001/XMLSchema" xmlns:xs="http://www.w3.org/2001/XMLSchema" xmlns:p="http://schemas.microsoft.com/office/2006/metadata/properties" xmlns:ns3="30ceb447-a4c4-4a87-9412-1fc78f3491e0" targetNamespace="http://schemas.microsoft.com/office/2006/metadata/properties" ma:root="true" ma:fieldsID="c5ade409682917c745df788e90c5c262" ns3:_="">
    <xsd:import namespace="30ceb447-a4c4-4a87-9412-1fc78f3491e0"/>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0ceb447-a4c4-4a87-9412-1fc78f3491e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EC655FC-AD67-4001-A27A-6CBE32FD1FBA}">
  <ds:schemaRefs>
    <ds:schemaRef ds:uri="http://purl.org/dc/elements/1.1/"/>
    <ds:schemaRef ds:uri="http://schemas.microsoft.com/office/2006/metadata/properties"/>
    <ds:schemaRef ds:uri="http://schemas.microsoft.com/office/infopath/2007/PartnerControls"/>
    <ds:schemaRef ds:uri="http://schemas.microsoft.com/office/2006/documentManagement/types"/>
    <ds:schemaRef ds:uri="http://schemas.openxmlformats.org/package/2006/metadata/core-properties"/>
    <ds:schemaRef ds:uri="http://purl.org/dc/terms/"/>
    <ds:schemaRef ds:uri="30ceb447-a4c4-4a87-9412-1fc78f3491e0"/>
    <ds:schemaRef ds:uri="http://www.w3.org/XML/1998/namespace"/>
    <ds:schemaRef ds:uri="http://purl.org/dc/dcmitype/"/>
  </ds:schemaRefs>
</ds:datastoreItem>
</file>

<file path=customXml/itemProps2.xml><?xml version="1.0" encoding="utf-8"?>
<ds:datastoreItem xmlns:ds="http://schemas.openxmlformats.org/officeDocument/2006/customXml" ds:itemID="{1EF4F012-D68B-49B3-B1E4-2BD5E59469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0ceb447-a4c4-4a87-9412-1fc78f3491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F715299-098A-440A-8167-B31B132C042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3623</TotalTime>
  <Words>353</Words>
  <Application>Microsoft Office PowerPoint</Application>
  <PresentationFormat>와이드스크린</PresentationFormat>
  <Paragraphs>85</Paragraphs>
  <Slides>18</Slides>
  <Notes>18</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18</vt:i4>
      </vt:variant>
    </vt:vector>
  </HeadingPairs>
  <TitlesOfParts>
    <vt:vector size="27" baseType="lpstr">
      <vt:lpstr>NimbusRomNo9L-Regu</vt:lpstr>
      <vt:lpstr>Noto Sans Light</vt:lpstr>
      <vt:lpstr>맑은 고딕</vt:lpstr>
      <vt:lpstr>ADLaM Display</vt:lpstr>
      <vt:lpstr>Arial</vt:lpstr>
      <vt:lpstr>Calibri</vt:lpstr>
      <vt:lpstr>Consolas</vt:lpstr>
      <vt:lpstr>Times New Roman</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문학준</dc:creator>
  <cp:lastModifiedBy>문학준</cp:lastModifiedBy>
  <cp:revision>16</cp:revision>
  <dcterms:created xsi:type="dcterms:W3CDTF">2023-03-18T01:05:10Z</dcterms:created>
  <dcterms:modified xsi:type="dcterms:W3CDTF">2024-03-12T08:14:04Z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0x0101000DAB6E4E0A7D5B46ABBE06390C1BAE0C</vt:lpwstr>
  </property>
</Properties>
</file>